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907"/>
    <a:srgbClr val="C00404"/>
    <a:srgbClr val="493838"/>
    <a:srgbClr val="87CFE2"/>
    <a:srgbClr val="801C18"/>
    <a:srgbClr val="230D0E"/>
    <a:srgbClr val="080804"/>
    <a:srgbClr val="960909"/>
    <a:srgbClr val="71C9E5"/>
    <a:srgbClr val="B62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FDC55-CF16-40EE-BFC2-9EA3A45133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31C4F1-BD0C-4649-9ABC-2FDF713A2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C9214A-9FB9-4535-9723-A5ADF304DA73}"/>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5C7DDEFE-BB2C-4DBC-BFFB-38F00D9585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E83533-BE71-4DA7-8230-05328FF516AD}"/>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1120763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2AB9-EB96-43CE-8F67-F1D46ECFFD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AF9205-4CB3-4F97-9FC3-1F459FE47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2E746-99BC-44BF-826D-858847FF1C2C}"/>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B316EB65-9AE8-4E6D-88C2-C4ECB044C5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912142-CAFC-483D-9F6D-46A8E8086F93}"/>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3506272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E3E3C-E7CB-4ED0-881C-99A185796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8984D9-6DCA-4AB0-878E-0A664A9155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CF8F72-E081-4CCD-BC6A-742624DB2D98}"/>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1E0F8A2A-78C6-44D3-B607-C420DA6C07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73F86-58A0-43B0-8389-E215194A1FF0}"/>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1612111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035F-328B-4703-A3A0-161FB6D82C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3271C3-3F76-40BB-88B7-97054339A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F82D87-745E-4504-B837-0887A87255C2}"/>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FA2B8245-E5AD-4D98-8434-A19569350B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F00AEC-322D-4B6C-8FEF-6CB50E38E1CC}"/>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876511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3D14-0B33-46E3-81E4-5FE1D9478C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FF18E0-1C8E-402C-87E6-5B4D6117EC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A8830-C018-4BC3-B837-C4E1822707E2}"/>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0CF94C96-DB00-4045-A3FC-3478B4FCAD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6B8AD0-18FE-4F68-967E-DD703F06C3A7}"/>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2295881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DED3-564B-49FB-9E3E-1EC7FA52A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3D85BE-D5C6-4138-8DFD-7218D863DC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D751D1-5808-4B47-A525-B70622891D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482B757-051D-4113-90A6-F41AE3840F46}"/>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6" name="Footer Placeholder 5">
            <a:extLst>
              <a:ext uri="{FF2B5EF4-FFF2-40B4-BE49-F238E27FC236}">
                <a16:creationId xmlns:a16="http://schemas.microsoft.com/office/drawing/2014/main" id="{B975F77E-A67A-43D2-B7C9-ACB75422A2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1EFDEE-AFAB-4A12-8C19-D840D88E5D8D}"/>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1511957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49F8-0142-4A40-B04D-06321BCBD9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F65B00-443D-499B-9FB0-34448EF6A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5F3A7B-8812-4B28-B9D9-6332B7F441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CDD36B-C1BB-46FE-97DE-8D729D703B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1D706-5D50-4658-99F6-91E7DD5DB8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7CBED4-AC23-42E5-8991-C859F18A778D}"/>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8" name="Footer Placeholder 7">
            <a:extLst>
              <a:ext uri="{FF2B5EF4-FFF2-40B4-BE49-F238E27FC236}">
                <a16:creationId xmlns:a16="http://schemas.microsoft.com/office/drawing/2014/main" id="{11644723-C2CA-4930-A80B-8D6CA5CC0B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DA09-43FB-4C98-9EF7-28E474AE83E4}"/>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1865522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3AF7-E235-409F-90DF-B4076BB71D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7B3149-3232-434B-8DE2-806B04663819}"/>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4" name="Footer Placeholder 3">
            <a:extLst>
              <a:ext uri="{FF2B5EF4-FFF2-40B4-BE49-F238E27FC236}">
                <a16:creationId xmlns:a16="http://schemas.microsoft.com/office/drawing/2014/main" id="{975F7D7F-BCFE-4B75-8A19-515FFE1393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1471DD-CE74-47B3-AF1A-D2FDECB0582B}"/>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3561216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086E39-34E5-45B0-B6E3-60BFF7E05E54}"/>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3" name="Footer Placeholder 2">
            <a:extLst>
              <a:ext uri="{FF2B5EF4-FFF2-40B4-BE49-F238E27FC236}">
                <a16:creationId xmlns:a16="http://schemas.microsoft.com/office/drawing/2014/main" id="{E8EEB3D3-F839-479C-AF42-D420B31E53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7659B6-92BB-4970-9C12-F920CB6BE570}"/>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1155883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5D16-9373-4145-A3D5-B652BA2A4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B6F81E-F9C5-4615-8BBE-623BB0E352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75709D-9D41-4DEA-8D8A-3B1F5AEF5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04AA5-660E-4D86-8CAD-B3B1EE3F08AF}"/>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6" name="Footer Placeholder 5">
            <a:extLst>
              <a:ext uri="{FF2B5EF4-FFF2-40B4-BE49-F238E27FC236}">
                <a16:creationId xmlns:a16="http://schemas.microsoft.com/office/drawing/2014/main" id="{DF0424A8-DA6C-4344-9049-06B12697A3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76FE12-6A52-487D-88C6-9A845716E121}"/>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2061726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0006-7EF3-4E2F-88D1-7F34AFCC6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8D7E-8522-4501-B1EA-AC143CC6D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2D5EE8-6837-4A6B-9F69-E428A7B96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9AD3B-6E24-4DC4-9F04-9B517840FBD4}"/>
              </a:ext>
            </a:extLst>
          </p:cNvPr>
          <p:cNvSpPr>
            <a:spLocks noGrp="1"/>
          </p:cNvSpPr>
          <p:nvPr>
            <p:ph type="dt" sz="half" idx="10"/>
          </p:nvPr>
        </p:nvSpPr>
        <p:spPr/>
        <p:txBody>
          <a:bodyPr/>
          <a:lstStyle/>
          <a:p>
            <a:fld id="{E18B4A6C-163F-4EA7-B872-7F3CC71CD40F}" type="datetimeFigureOut">
              <a:rPr lang="en-IN" smtClean="0"/>
              <a:t>30-06-2024</a:t>
            </a:fld>
            <a:endParaRPr lang="en-IN"/>
          </a:p>
        </p:txBody>
      </p:sp>
      <p:sp>
        <p:nvSpPr>
          <p:cNvPr id="6" name="Footer Placeholder 5">
            <a:extLst>
              <a:ext uri="{FF2B5EF4-FFF2-40B4-BE49-F238E27FC236}">
                <a16:creationId xmlns:a16="http://schemas.microsoft.com/office/drawing/2014/main" id="{2B3BBACA-025D-479D-B630-2CD9610BC6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8768E5-8210-44D6-A9EF-6DFA859001DC}"/>
              </a:ext>
            </a:extLst>
          </p:cNvPr>
          <p:cNvSpPr>
            <a:spLocks noGrp="1"/>
          </p:cNvSpPr>
          <p:nvPr>
            <p:ph type="sldNum" sz="quarter" idx="12"/>
          </p:nvPr>
        </p:nvSpPr>
        <p:spPr/>
        <p:txBody>
          <a:bodyPr/>
          <a:lstStyle/>
          <a:p>
            <a:fld id="{6BB7E386-69B0-4013-94A4-EEEE49ECD34E}" type="slidenum">
              <a:rPr lang="en-IN" smtClean="0"/>
              <a:t>‹#›</a:t>
            </a:fld>
            <a:endParaRPr lang="en-IN"/>
          </a:p>
        </p:txBody>
      </p:sp>
    </p:spTree>
    <p:extLst>
      <p:ext uri="{BB962C8B-B14F-4D97-AF65-F5344CB8AC3E}">
        <p14:creationId xmlns:p14="http://schemas.microsoft.com/office/powerpoint/2010/main" val="542536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FE498A-47E9-46B6-AA7E-60D1C6596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7E70DE-4DCB-4B13-BFBE-C75F98BC0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7F934-0D06-40E0-842D-8C5005FDE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B4A6C-163F-4EA7-B872-7F3CC71CD40F}" type="datetimeFigureOut">
              <a:rPr lang="en-IN" smtClean="0"/>
              <a:t>30-06-2024</a:t>
            </a:fld>
            <a:endParaRPr lang="en-IN"/>
          </a:p>
        </p:txBody>
      </p:sp>
      <p:sp>
        <p:nvSpPr>
          <p:cNvPr id="5" name="Footer Placeholder 4">
            <a:extLst>
              <a:ext uri="{FF2B5EF4-FFF2-40B4-BE49-F238E27FC236}">
                <a16:creationId xmlns:a16="http://schemas.microsoft.com/office/drawing/2014/main" id="{74630CAD-7BA4-4B44-A62C-8E13A4C73D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7364F2-7704-4D75-8980-4366FF78B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7E386-69B0-4013-94A4-EEEE49ECD34E}" type="slidenum">
              <a:rPr lang="en-IN" smtClean="0"/>
              <a:t>‹#›</a:t>
            </a:fld>
            <a:endParaRPr lang="en-IN"/>
          </a:p>
        </p:txBody>
      </p:sp>
    </p:spTree>
    <p:extLst>
      <p:ext uri="{BB962C8B-B14F-4D97-AF65-F5344CB8AC3E}">
        <p14:creationId xmlns:p14="http://schemas.microsoft.com/office/powerpoint/2010/main" val="211036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Layout" Target="../slideLayouts/slideLayout1.xml"/><Relationship Id="rId7" Type="http://schemas.openxmlformats.org/officeDocument/2006/relationships/slide" Target="slide4.xml"/><Relationship Id="rId12" Type="http://schemas.openxmlformats.org/officeDocument/2006/relationships/image" Target="../media/image5.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447C224-87DD-48D5-B5F3-A753277EB68E}"/>
              </a:ext>
            </a:extLst>
          </p:cNvPr>
          <p:cNvSpPr/>
          <p:nvPr/>
        </p:nvSpPr>
        <p:spPr>
          <a:xfrm flipV="1">
            <a:off x="-2" y="0"/>
            <a:ext cx="12192002" cy="6858000"/>
          </a:xfrm>
          <a:custGeom>
            <a:avLst/>
            <a:gdLst>
              <a:gd name="connsiteX0" fmla="*/ 0 w 12192002"/>
              <a:gd name="connsiteY0" fmla="*/ 0 h 6837029"/>
              <a:gd name="connsiteX1" fmla="*/ 12192002 w 12192002"/>
              <a:gd name="connsiteY1" fmla="*/ 6034561 h 6837029"/>
              <a:gd name="connsiteX2" fmla="*/ 12192002 w 12192002"/>
              <a:gd name="connsiteY2" fmla="*/ 6837029 h 6837029"/>
              <a:gd name="connsiteX3" fmla="*/ 0 w 12192002"/>
              <a:gd name="connsiteY3" fmla="*/ 6837029 h 6837029"/>
            </a:gdLst>
            <a:ahLst/>
            <a:cxnLst>
              <a:cxn ang="0">
                <a:pos x="connsiteX0" y="connsiteY0"/>
              </a:cxn>
              <a:cxn ang="0">
                <a:pos x="connsiteX1" y="connsiteY1"/>
              </a:cxn>
              <a:cxn ang="0">
                <a:pos x="connsiteX2" y="connsiteY2"/>
              </a:cxn>
              <a:cxn ang="0">
                <a:pos x="connsiteX3" y="connsiteY3"/>
              </a:cxn>
            </a:cxnLst>
            <a:rect l="l" t="t" r="r" b="b"/>
            <a:pathLst>
              <a:path w="12192002" h="6837029">
                <a:moveTo>
                  <a:pt x="0" y="0"/>
                </a:moveTo>
                <a:lnTo>
                  <a:pt x="12192002" y="6034561"/>
                </a:lnTo>
                <a:lnTo>
                  <a:pt x="12192002" y="6837029"/>
                </a:lnTo>
                <a:lnTo>
                  <a:pt x="0" y="6837029"/>
                </a:lnTo>
                <a:close/>
              </a:path>
            </a:pathLst>
          </a:custGeom>
          <a:gradFill flip="none" rotWithShape="1">
            <a:gsLst>
              <a:gs pos="0">
                <a:srgbClr val="C00000"/>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0" name="Picture 9">
            <a:extLst>
              <a:ext uri="{FF2B5EF4-FFF2-40B4-BE49-F238E27FC236}">
                <a16:creationId xmlns:a16="http://schemas.microsoft.com/office/drawing/2014/main" id="{E81080C4-6E9C-4268-805B-98D6B8CC2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414" y="4195862"/>
            <a:ext cx="3477739" cy="879160"/>
          </a:xfrm>
          <a:prstGeom prst="rect">
            <a:avLst/>
          </a:prstGeom>
        </p:spPr>
      </p:pic>
      <p:sp>
        <p:nvSpPr>
          <p:cNvPr id="13" name="TextBox 12">
            <a:extLst>
              <a:ext uri="{FF2B5EF4-FFF2-40B4-BE49-F238E27FC236}">
                <a16:creationId xmlns:a16="http://schemas.microsoft.com/office/drawing/2014/main" id="{D55C7766-522C-49E2-8571-DC524B378121}"/>
              </a:ext>
            </a:extLst>
          </p:cNvPr>
          <p:cNvSpPr txBox="1"/>
          <p:nvPr/>
        </p:nvSpPr>
        <p:spPr>
          <a:xfrm>
            <a:off x="462553" y="622467"/>
            <a:ext cx="8443722" cy="646331"/>
          </a:xfrm>
          <a:prstGeom prst="rect">
            <a:avLst/>
          </a:prstGeom>
          <a:noFill/>
        </p:spPr>
        <p:txBody>
          <a:bodyPr wrap="none" rtlCol="0">
            <a:spAutoFit/>
          </a:bodyPr>
          <a:lstStyle/>
          <a:p>
            <a:r>
              <a:rPr lang="en-US" sz="3600" b="1" dirty="0">
                <a:solidFill>
                  <a:schemeClr val="bg1"/>
                </a:solidFill>
                <a:latin typeface="Arial" panose="020B0604020202020204" pitchFamily="34" charset="0"/>
                <a:ea typeface="Cambria" panose="02040503050406030204" pitchFamily="18" charset="0"/>
                <a:cs typeface="Arial" panose="020B0604020202020204" pitchFamily="34" charset="0"/>
              </a:rPr>
              <a:t>Top 4 MARVEL SUPERHERO REVIEW</a:t>
            </a:r>
            <a:endParaRPr lang="en-IN" sz="3600" b="1"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cxnSp>
        <p:nvCxnSpPr>
          <p:cNvPr id="15" name="Straight Connector 14">
            <a:extLst>
              <a:ext uri="{FF2B5EF4-FFF2-40B4-BE49-F238E27FC236}">
                <a16:creationId xmlns:a16="http://schemas.microsoft.com/office/drawing/2014/main" id="{2FD16A6D-7BCA-4BDB-9ED9-3D10E2920B86}"/>
              </a:ext>
            </a:extLst>
          </p:cNvPr>
          <p:cNvCxnSpPr>
            <a:cxnSpLocks/>
          </p:cNvCxnSpPr>
          <p:nvPr/>
        </p:nvCxnSpPr>
        <p:spPr>
          <a:xfrm>
            <a:off x="462554" y="1709121"/>
            <a:ext cx="7660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1CB63A7-3C8B-4FE8-9E68-6FBF9A400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414" y="2413752"/>
            <a:ext cx="11266893" cy="4443381"/>
          </a:xfrm>
          <a:prstGeom prst="rect">
            <a:avLst/>
          </a:prstGeom>
        </p:spPr>
      </p:pic>
      <p:sp>
        <p:nvSpPr>
          <p:cNvPr id="18" name="TextBox 17">
            <a:hlinkClick r:id="rId6" action="ppaction://hlinksldjump"/>
            <a:extLst>
              <a:ext uri="{FF2B5EF4-FFF2-40B4-BE49-F238E27FC236}">
                <a16:creationId xmlns:a16="http://schemas.microsoft.com/office/drawing/2014/main" id="{1929EE4A-11AE-4088-84F7-ECE3254C0BB6}"/>
              </a:ext>
            </a:extLst>
          </p:cNvPr>
          <p:cNvSpPr txBox="1"/>
          <p:nvPr/>
        </p:nvSpPr>
        <p:spPr>
          <a:xfrm>
            <a:off x="1072153" y="1274298"/>
            <a:ext cx="1351652" cy="369332"/>
          </a:xfrm>
          <a:prstGeom prst="rect">
            <a:avLst/>
          </a:prstGeom>
          <a:noFill/>
        </p:spPr>
        <p:txBody>
          <a:bodyPr wrap="none" rtlCol="0">
            <a:spAutoFit/>
          </a:bodyPr>
          <a:lstStyle/>
          <a:p>
            <a:r>
              <a:rPr lang="en-IN" dirty="0">
                <a:solidFill>
                  <a:schemeClr val="bg1"/>
                </a:solidFill>
                <a:latin typeface="Arial" panose="020B0604020202020204" pitchFamily="34" charset="0"/>
                <a:ea typeface="Cambria" panose="02040503050406030204" pitchFamily="18" charset="0"/>
                <a:cs typeface="Arial" panose="020B0604020202020204" pitchFamily="34" charset="0"/>
              </a:rPr>
              <a:t>IRON MAN</a:t>
            </a:r>
          </a:p>
        </p:txBody>
      </p:sp>
      <p:sp>
        <p:nvSpPr>
          <p:cNvPr id="19" name="TextBox 18">
            <a:hlinkClick r:id="rId7" action="ppaction://hlinksldjump"/>
            <a:extLst>
              <a:ext uri="{FF2B5EF4-FFF2-40B4-BE49-F238E27FC236}">
                <a16:creationId xmlns:a16="http://schemas.microsoft.com/office/drawing/2014/main" id="{D302287E-433D-406E-84E6-BB2DA31A7E5A}"/>
              </a:ext>
            </a:extLst>
          </p:cNvPr>
          <p:cNvSpPr txBox="1"/>
          <p:nvPr/>
        </p:nvSpPr>
        <p:spPr>
          <a:xfrm>
            <a:off x="2445531" y="1274060"/>
            <a:ext cx="2326214" cy="369332"/>
          </a:xfrm>
          <a:prstGeom prst="rect">
            <a:avLst/>
          </a:prstGeom>
          <a:noFill/>
        </p:spPr>
        <p:txBody>
          <a:bodyPr wrap="none" rtlCol="0">
            <a:spAutoFit/>
          </a:bodyPr>
          <a:lstStyle/>
          <a:p>
            <a:r>
              <a:rPr lang="en-IN" dirty="0">
                <a:solidFill>
                  <a:schemeClr val="bg1"/>
                </a:solidFill>
                <a:latin typeface="Arial" panose="020B0604020202020204" pitchFamily="34" charset="0"/>
                <a:ea typeface="Cambria" panose="02040503050406030204" pitchFamily="18" charset="0"/>
                <a:cs typeface="Arial" panose="020B0604020202020204" pitchFamily="34" charset="0"/>
              </a:rPr>
              <a:t>CAPTAIN AMERICA</a:t>
            </a:r>
          </a:p>
        </p:txBody>
      </p:sp>
      <p:sp>
        <p:nvSpPr>
          <p:cNvPr id="20" name="TextBox 19">
            <a:hlinkClick r:id="rId8" action="ppaction://hlinksldjump"/>
            <a:extLst>
              <a:ext uri="{FF2B5EF4-FFF2-40B4-BE49-F238E27FC236}">
                <a16:creationId xmlns:a16="http://schemas.microsoft.com/office/drawing/2014/main" id="{091E7DD6-2195-4D81-88E4-2C4B3543C3F5}"/>
              </a:ext>
            </a:extLst>
          </p:cNvPr>
          <p:cNvSpPr txBox="1"/>
          <p:nvPr/>
        </p:nvSpPr>
        <p:spPr>
          <a:xfrm>
            <a:off x="4793471" y="1274298"/>
            <a:ext cx="838691" cy="369332"/>
          </a:xfrm>
          <a:prstGeom prst="rect">
            <a:avLst/>
          </a:prstGeom>
          <a:noFill/>
        </p:spPr>
        <p:txBody>
          <a:bodyPr wrap="none" rtlCol="0">
            <a:spAutoFit/>
          </a:bodyPr>
          <a:lstStyle/>
          <a:p>
            <a:r>
              <a:rPr lang="en-IN" dirty="0">
                <a:solidFill>
                  <a:schemeClr val="bg1"/>
                </a:solidFill>
                <a:latin typeface="Arial" panose="020B0604020202020204" pitchFamily="34" charset="0"/>
                <a:ea typeface="Cambria" panose="02040503050406030204" pitchFamily="18" charset="0"/>
                <a:cs typeface="Arial" panose="020B0604020202020204" pitchFamily="34" charset="0"/>
              </a:rPr>
              <a:t>THOR</a:t>
            </a:r>
          </a:p>
        </p:txBody>
      </p:sp>
      <p:sp>
        <p:nvSpPr>
          <p:cNvPr id="21" name="TextBox 20">
            <a:hlinkClick r:id="rId9" action="ppaction://hlinksldjump"/>
            <a:extLst>
              <a:ext uri="{FF2B5EF4-FFF2-40B4-BE49-F238E27FC236}">
                <a16:creationId xmlns:a16="http://schemas.microsoft.com/office/drawing/2014/main" id="{6596F36E-3AFC-494B-819E-EC9517DB944D}"/>
              </a:ext>
            </a:extLst>
          </p:cNvPr>
          <p:cNvSpPr txBox="1"/>
          <p:nvPr/>
        </p:nvSpPr>
        <p:spPr>
          <a:xfrm>
            <a:off x="5653887" y="1274298"/>
            <a:ext cx="1646605" cy="369332"/>
          </a:xfrm>
          <a:prstGeom prst="rect">
            <a:avLst/>
          </a:prstGeom>
          <a:noFill/>
        </p:spPr>
        <p:txBody>
          <a:bodyPr wrap="none" rtlCol="0">
            <a:spAutoFit/>
          </a:bodyPr>
          <a:lstStyle/>
          <a:p>
            <a:r>
              <a:rPr lang="en-IN" dirty="0">
                <a:solidFill>
                  <a:schemeClr val="bg1"/>
                </a:solidFill>
                <a:latin typeface="Arial" panose="020B0604020202020204" pitchFamily="34" charset="0"/>
                <a:ea typeface="Cambria" panose="02040503050406030204" pitchFamily="18" charset="0"/>
                <a:cs typeface="Arial" panose="020B0604020202020204" pitchFamily="34" charset="0"/>
              </a:rPr>
              <a:t>SPIDER-MAN</a:t>
            </a:r>
          </a:p>
        </p:txBody>
      </p:sp>
      <p:sp>
        <p:nvSpPr>
          <p:cNvPr id="27" name="TextBox 26">
            <a:extLst>
              <a:ext uri="{FF2B5EF4-FFF2-40B4-BE49-F238E27FC236}">
                <a16:creationId xmlns:a16="http://schemas.microsoft.com/office/drawing/2014/main" id="{52E95CAF-1975-457F-8BE6-860542C2C4B1}"/>
              </a:ext>
            </a:extLst>
          </p:cNvPr>
          <p:cNvSpPr txBox="1"/>
          <p:nvPr/>
        </p:nvSpPr>
        <p:spPr>
          <a:xfrm>
            <a:off x="447313" y="1819058"/>
            <a:ext cx="5648687" cy="1169551"/>
          </a:xfrm>
          <a:prstGeom prst="rect">
            <a:avLst/>
          </a:prstGeom>
          <a:noFill/>
        </p:spPr>
        <p:txBody>
          <a:bodyPr wrap="square" rtlCol="0">
            <a:spAutoFit/>
          </a:bodyPr>
          <a:lstStyle/>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As a dedicated Marvel fan, I am thrilled to share that I have created a PowerPoint report showcasing my passion for the Marvel universe. </a:t>
            </a:r>
          </a:p>
          <a:p>
            <a:endParaRPr lang="en-US" sz="1400" dirty="0">
              <a:solidFill>
                <a:schemeClr val="bg1"/>
              </a:solidFill>
              <a:latin typeface="Arial" panose="020B0604020202020204" pitchFamily="34" charset="0"/>
              <a:ea typeface="Cambria" panose="02040503050406030204" pitchFamily="18" charset="0"/>
              <a:cs typeface="Arial" panose="020B0604020202020204" pitchFamily="34" charset="0"/>
            </a:endParaRPr>
          </a:p>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One of my personal beliefs is that Spider-Man holds a special place in my heart, even more so than any of my other three heroes. </a:t>
            </a:r>
            <a:endParaRPr lang="en-IN" sz="1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pic>
        <p:nvPicPr>
          <p:cNvPr id="14" name="Picture 13">
            <a:extLst>
              <a:ext uri="{FF2B5EF4-FFF2-40B4-BE49-F238E27FC236}">
                <a16:creationId xmlns:a16="http://schemas.microsoft.com/office/drawing/2014/main" id="{922CE89A-1746-499D-ABF1-49024B3E32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5914" y="6857132"/>
            <a:ext cx="6888956" cy="7020592"/>
          </a:xfrm>
          <a:prstGeom prst="rect">
            <a:avLst/>
          </a:prstGeom>
        </p:spPr>
      </p:pic>
      <p:pic>
        <p:nvPicPr>
          <p:cNvPr id="16" name="Picture 15">
            <a:extLst>
              <a:ext uri="{FF2B5EF4-FFF2-40B4-BE49-F238E27FC236}">
                <a16:creationId xmlns:a16="http://schemas.microsoft.com/office/drawing/2014/main" id="{FC12EEB0-EA60-43C5-BDE9-957578B71189}"/>
              </a:ext>
            </a:extLst>
          </p:cNvPr>
          <p:cNvPicPr>
            <a:picLocks noChangeAspect="1"/>
          </p:cNvPicPr>
          <p:nvPr/>
        </p:nvPicPr>
        <p:blipFill>
          <a:blip r:embed="rId11">
            <a:alphaModFix amt="70000"/>
            <a:lum bright="70000" contrast="-70000"/>
            <a:extLst>
              <a:ext uri="{28A0092B-C50C-407E-A947-70E740481C1C}">
                <a14:useLocalDpi xmlns:a14="http://schemas.microsoft.com/office/drawing/2010/main" val="0"/>
              </a:ext>
            </a:extLst>
          </a:blip>
          <a:stretch>
            <a:fillRect/>
          </a:stretch>
        </p:blipFill>
        <p:spPr>
          <a:xfrm>
            <a:off x="-14770" y="6879367"/>
            <a:ext cx="2089322" cy="2089322"/>
          </a:xfrm>
          <a:prstGeom prst="rect">
            <a:avLst/>
          </a:prstGeom>
        </p:spPr>
      </p:pic>
      <p:pic>
        <p:nvPicPr>
          <p:cNvPr id="2" name="The Avengers Theme Song">
            <a:hlinkClick r:id="" action="ppaction://media"/>
            <a:extLst>
              <a:ext uri="{FF2B5EF4-FFF2-40B4-BE49-F238E27FC236}">
                <a16:creationId xmlns:a16="http://schemas.microsoft.com/office/drawing/2014/main" id="{93C0962F-7156-4FEE-ACEB-7C9F8643004E}"/>
              </a:ext>
            </a:extLst>
          </p:cNvPr>
          <p:cNvPicPr>
            <a:picLocks noChangeAspect="1"/>
          </p:cNvPicPr>
          <p:nvPr>
            <a:audioFile r:link="rId1"/>
            <p:extLst>
              <p:ext uri="{DAA4B4D4-6D71-4841-9C94-3DE7FCFB9230}">
                <p14:media xmlns:p14="http://schemas.microsoft.com/office/powerpoint/2010/main" r:embed="rId2">
                  <p14:trim st="86116" end="21606.1836"/>
                </p14:media>
              </p:ext>
            </p:extLst>
          </p:nvPr>
        </p:nvPicPr>
        <p:blipFill>
          <a:blip r:embed="rId12"/>
          <a:stretch>
            <a:fillRect/>
          </a:stretch>
        </p:blipFill>
        <p:spPr>
          <a:xfrm>
            <a:off x="42747565" y="-5195966"/>
            <a:ext cx="6888956" cy="6888956"/>
          </a:xfrm>
          <a:prstGeom prst="rect">
            <a:avLst/>
          </a:prstGeom>
        </p:spPr>
      </p:pic>
    </p:spTree>
    <p:extLst>
      <p:ext uri="{BB962C8B-B14F-4D97-AF65-F5344CB8AC3E}">
        <p14:creationId xmlns:p14="http://schemas.microsoft.com/office/powerpoint/2010/main" val="2803884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12D40C-38FC-4461-A935-AD4F62E208B9}"/>
              </a:ext>
            </a:extLst>
          </p:cNvPr>
          <p:cNvSpPr/>
          <p:nvPr/>
        </p:nvSpPr>
        <p:spPr>
          <a:xfrm>
            <a:off x="-1" y="0"/>
            <a:ext cx="12192001" cy="6858000"/>
          </a:xfrm>
          <a:prstGeom prst="rect">
            <a:avLst/>
          </a:prstGeom>
          <a:solidFill>
            <a:srgbClr val="96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CE0989B-0B2F-4E09-85C7-7F761D593FF5}"/>
              </a:ext>
            </a:extLst>
          </p:cNvPr>
          <p:cNvSpPr/>
          <p:nvPr/>
        </p:nvSpPr>
        <p:spPr>
          <a:xfrm>
            <a:off x="361950" y="552450"/>
            <a:ext cx="11487150" cy="5791200"/>
          </a:xfrm>
          <a:prstGeom prst="roundRect">
            <a:avLst/>
          </a:prstGeom>
          <a:gradFill flip="none" rotWithShape="1">
            <a:gsLst>
              <a:gs pos="0">
                <a:srgbClr val="C00000"/>
              </a:gs>
              <a:gs pos="100000">
                <a:schemeClr val="tx1">
                  <a:lumMod val="95000"/>
                  <a:lumOff val="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124F1FF9-46DD-45A4-8B43-7D671E73944A}"/>
              </a:ext>
            </a:extLst>
          </p:cNvPr>
          <p:cNvPicPr>
            <a:picLocks noChangeAspect="1"/>
          </p:cNvPicPr>
          <p:nvPr/>
        </p:nvPicPr>
        <p:blipFill>
          <a:blip r:embed="rId2">
            <a:alphaModFix amt="70000"/>
            <a:lum bright="70000" contrast="-70000"/>
            <a:extLst>
              <a:ext uri="{28A0092B-C50C-407E-A947-70E740481C1C}">
                <a14:useLocalDpi xmlns:a14="http://schemas.microsoft.com/office/drawing/2010/main" val="0"/>
              </a:ext>
            </a:extLst>
          </a:blip>
          <a:stretch>
            <a:fillRect/>
          </a:stretch>
        </p:blipFill>
        <p:spPr>
          <a:xfrm>
            <a:off x="9963467" y="4081739"/>
            <a:ext cx="2089322" cy="2089322"/>
          </a:xfrm>
          <a:prstGeom prst="rect">
            <a:avLst/>
          </a:prstGeom>
        </p:spPr>
      </p:pic>
      <p:sp>
        <p:nvSpPr>
          <p:cNvPr id="9" name="TextBox 8">
            <a:extLst>
              <a:ext uri="{FF2B5EF4-FFF2-40B4-BE49-F238E27FC236}">
                <a16:creationId xmlns:a16="http://schemas.microsoft.com/office/drawing/2014/main" id="{CAABD589-15A3-412E-916E-AAED90034CA3}"/>
              </a:ext>
            </a:extLst>
          </p:cNvPr>
          <p:cNvSpPr txBox="1"/>
          <p:nvPr/>
        </p:nvSpPr>
        <p:spPr>
          <a:xfrm>
            <a:off x="3107743" y="819150"/>
            <a:ext cx="7638630" cy="1862048"/>
          </a:xfrm>
          <a:prstGeom prst="rect">
            <a:avLst/>
          </a:prstGeom>
          <a:noFill/>
        </p:spPr>
        <p:txBody>
          <a:bodyPr wrap="none" rtlCol="0">
            <a:spAutoFit/>
          </a:bodyPr>
          <a:lstStyle/>
          <a:p>
            <a:r>
              <a:rPr lang="en-IN" sz="11500" b="1" dirty="0">
                <a:solidFill>
                  <a:srgbClr val="A20000"/>
                </a:solidFill>
                <a:latin typeface="Arial" panose="020B0604020202020204" pitchFamily="34" charset="0"/>
                <a:ea typeface="Cambria" panose="02040503050406030204" pitchFamily="18" charset="0"/>
                <a:cs typeface="Arial" panose="020B0604020202020204" pitchFamily="34" charset="0"/>
              </a:rPr>
              <a:t>IRON MAN</a:t>
            </a:r>
          </a:p>
        </p:txBody>
      </p:sp>
      <p:pic>
        <p:nvPicPr>
          <p:cNvPr id="7" name="Picture 6">
            <a:extLst>
              <a:ext uri="{FF2B5EF4-FFF2-40B4-BE49-F238E27FC236}">
                <a16:creationId xmlns:a16="http://schemas.microsoft.com/office/drawing/2014/main" id="{086AF584-56E7-4801-94F4-582CA50CD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 y="-162592"/>
            <a:ext cx="6888956" cy="7020592"/>
          </a:xfrm>
          <a:prstGeom prst="rect">
            <a:avLst/>
          </a:prstGeom>
          <a:effectLst>
            <a:outerShdw blurRad="50800" dist="38100" dir="13500000" algn="br" rotWithShape="0">
              <a:prstClr val="black">
                <a:alpha val="40000"/>
              </a:prstClr>
            </a:outerShdw>
          </a:effectLst>
        </p:spPr>
      </p:pic>
      <p:sp>
        <p:nvSpPr>
          <p:cNvPr id="10" name="TextBox 9">
            <a:extLst>
              <a:ext uri="{FF2B5EF4-FFF2-40B4-BE49-F238E27FC236}">
                <a16:creationId xmlns:a16="http://schemas.microsoft.com/office/drawing/2014/main" id="{B6A354F8-BF72-4C23-927D-25BA985D3BA4}"/>
              </a:ext>
            </a:extLst>
          </p:cNvPr>
          <p:cNvSpPr txBox="1"/>
          <p:nvPr/>
        </p:nvSpPr>
        <p:spPr>
          <a:xfrm>
            <a:off x="6927058" y="1635874"/>
            <a:ext cx="3036409" cy="769441"/>
          </a:xfrm>
          <a:prstGeom prst="rect">
            <a:avLst/>
          </a:prstGeom>
          <a:noFill/>
        </p:spPr>
        <p:txBody>
          <a:bodyPr wrap="none" rtlCol="0">
            <a:spAutoFit/>
          </a:bodyPr>
          <a:lstStyle/>
          <a:p>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IRON MAN</a:t>
            </a:r>
          </a:p>
        </p:txBody>
      </p:sp>
      <p:pic>
        <p:nvPicPr>
          <p:cNvPr id="11" name="Picture 10">
            <a:extLst>
              <a:ext uri="{FF2B5EF4-FFF2-40B4-BE49-F238E27FC236}">
                <a16:creationId xmlns:a16="http://schemas.microsoft.com/office/drawing/2014/main" id="{C2F13292-78CD-48DB-9EE0-7E964D0A32DF}"/>
              </a:ext>
            </a:extLst>
          </p:cNvPr>
          <p:cNvPicPr>
            <a:picLocks noChangeAspect="1"/>
          </p:cNvPicPr>
          <p:nvPr/>
        </p:nvPicPr>
        <p:blipFill rotWithShape="1">
          <a:blip r:embed="rId4">
            <a:extLst>
              <a:ext uri="{28A0092B-C50C-407E-A947-70E740481C1C}">
                <a14:useLocalDpi xmlns:a14="http://schemas.microsoft.com/office/drawing/2010/main" val="0"/>
              </a:ext>
            </a:extLst>
          </a:blip>
          <a:srcRect l="3494" t="2356" r="6156" b="8888"/>
          <a:stretch/>
        </p:blipFill>
        <p:spPr>
          <a:xfrm>
            <a:off x="4972049" y="6864349"/>
            <a:ext cx="7200900" cy="7073901"/>
          </a:xfrm>
          <a:prstGeom prst="rect">
            <a:avLst/>
          </a:prstGeom>
        </p:spPr>
      </p:pic>
      <p:pic>
        <p:nvPicPr>
          <p:cNvPr id="41" name="Picture 40">
            <a:extLst>
              <a:ext uri="{FF2B5EF4-FFF2-40B4-BE49-F238E27FC236}">
                <a16:creationId xmlns:a16="http://schemas.microsoft.com/office/drawing/2014/main" id="{0BFEFFC9-0459-4428-8C71-A4826FD02B92}"/>
              </a:ext>
            </a:extLst>
          </p:cNvPr>
          <p:cNvPicPr>
            <a:picLocks noChangeAspect="1"/>
          </p:cNvPicPr>
          <p:nvPr/>
        </p:nvPicPr>
        <p:blipFill rotWithShape="1">
          <a:blip r:embed="rId5">
            <a:alphaModFix amt="35000"/>
            <a:lum bright="70000" contrast="-70000"/>
            <a:extLst>
              <a:ext uri="{28A0092B-C50C-407E-A947-70E740481C1C}">
                <a14:useLocalDpi xmlns:a14="http://schemas.microsoft.com/office/drawing/2010/main" val="0"/>
              </a:ext>
            </a:extLst>
          </a:blip>
          <a:srcRect b="10422"/>
          <a:stretch/>
        </p:blipFill>
        <p:spPr>
          <a:xfrm>
            <a:off x="67815" y="6893059"/>
            <a:ext cx="3569553" cy="2593841"/>
          </a:xfrm>
          <a:prstGeom prst="rect">
            <a:avLst/>
          </a:prstGeom>
        </p:spPr>
      </p:pic>
      <p:sp>
        <p:nvSpPr>
          <p:cNvPr id="22" name="TextBox 21">
            <a:extLst>
              <a:ext uri="{FF2B5EF4-FFF2-40B4-BE49-F238E27FC236}">
                <a16:creationId xmlns:a16="http://schemas.microsoft.com/office/drawing/2014/main" id="{B7DEB3EA-C75D-43CE-859F-12A54B209138}"/>
              </a:ext>
            </a:extLst>
          </p:cNvPr>
          <p:cNvSpPr txBox="1"/>
          <p:nvPr/>
        </p:nvSpPr>
        <p:spPr>
          <a:xfrm>
            <a:off x="6927058" y="2439892"/>
            <a:ext cx="4356134" cy="2462213"/>
          </a:xfrm>
          <a:prstGeom prst="rect">
            <a:avLst/>
          </a:prstGeom>
          <a:noFill/>
        </p:spPr>
        <p:txBody>
          <a:bodyPr wrap="square" rtlCol="0">
            <a:spAutoFit/>
          </a:bodyPr>
          <a:lstStyle/>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Iron Man, played by Robert Downey Jr., stands out in the Marvel Cinematic Universe for his journey from wealthy industrialist to selfless hero.</a:t>
            </a:r>
          </a:p>
          <a:p>
            <a:endParaRPr lang="en-US" sz="1400" dirty="0">
              <a:solidFill>
                <a:schemeClr val="bg1"/>
              </a:solidFill>
              <a:latin typeface="Arial" panose="020B0604020202020204" pitchFamily="34" charset="0"/>
              <a:ea typeface="Cambria" panose="02040503050406030204" pitchFamily="18" charset="0"/>
              <a:cs typeface="Arial" panose="020B0604020202020204" pitchFamily="34" charset="0"/>
            </a:endParaRPr>
          </a:p>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His reliance on intellect and technology, symbolized by the arc reactor and Iron Man suit, underscores themes of innovation and personal transformation. Tony Stark's evolution from a self-centered arms dealer to a self-sacrificing protector resonates with audiences, highlighting his complex character and enduring appeal. </a:t>
            </a:r>
            <a:endParaRPr lang="en-IN" sz="1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grpSp>
        <p:nvGrpSpPr>
          <p:cNvPr id="12" name="Group 11">
            <a:extLst>
              <a:ext uri="{FF2B5EF4-FFF2-40B4-BE49-F238E27FC236}">
                <a16:creationId xmlns:a16="http://schemas.microsoft.com/office/drawing/2014/main" id="{EDFA64C7-ADD7-45E0-ABC2-354C40716618}"/>
              </a:ext>
            </a:extLst>
          </p:cNvPr>
          <p:cNvGrpSpPr/>
          <p:nvPr/>
        </p:nvGrpSpPr>
        <p:grpSpPr>
          <a:xfrm>
            <a:off x="6927058" y="5064697"/>
            <a:ext cx="1608427" cy="276999"/>
            <a:chOff x="6833964" y="2901342"/>
            <a:chExt cx="1608427" cy="276999"/>
          </a:xfrm>
        </p:grpSpPr>
        <p:sp>
          <p:nvSpPr>
            <p:cNvPr id="13" name="TextBox 12">
              <a:extLst>
                <a:ext uri="{FF2B5EF4-FFF2-40B4-BE49-F238E27FC236}">
                  <a16:creationId xmlns:a16="http://schemas.microsoft.com/office/drawing/2014/main" id="{B612803A-6D59-4188-86A6-8029D51AD116}"/>
                </a:ext>
              </a:extLst>
            </p:cNvPr>
            <p:cNvSpPr txBox="1"/>
            <p:nvPr/>
          </p:nvSpPr>
          <p:spPr>
            <a:xfrm>
              <a:off x="6833964" y="2901342"/>
              <a:ext cx="1505540"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Strength        6/10</a:t>
              </a:r>
            </a:p>
          </p:txBody>
        </p:sp>
        <p:sp>
          <p:nvSpPr>
            <p:cNvPr id="14" name="Star: 5 Points 13">
              <a:extLst>
                <a:ext uri="{FF2B5EF4-FFF2-40B4-BE49-F238E27FC236}">
                  <a16:creationId xmlns:a16="http://schemas.microsoft.com/office/drawing/2014/main" id="{FF721846-95B7-4169-BD47-EB6188B15EFB}"/>
                </a:ext>
              </a:extLst>
            </p:cNvPr>
            <p:cNvSpPr/>
            <p:nvPr/>
          </p:nvSpPr>
          <p:spPr>
            <a:xfrm>
              <a:off x="8227745" y="293251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4EEDCCC2-0D58-49FD-9DE0-5C8E9A297CF9}"/>
              </a:ext>
            </a:extLst>
          </p:cNvPr>
          <p:cNvGrpSpPr/>
          <p:nvPr/>
        </p:nvGrpSpPr>
        <p:grpSpPr>
          <a:xfrm>
            <a:off x="6927058" y="5312347"/>
            <a:ext cx="1608427" cy="276999"/>
            <a:chOff x="6833964" y="3139467"/>
            <a:chExt cx="1608427" cy="276999"/>
          </a:xfrm>
        </p:grpSpPr>
        <p:sp>
          <p:nvSpPr>
            <p:cNvPr id="16" name="TextBox 15">
              <a:extLst>
                <a:ext uri="{FF2B5EF4-FFF2-40B4-BE49-F238E27FC236}">
                  <a16:creationId xmlns:a16="http://schemas.microsoft.com/office/drawing/2014/main" id="{3F177DF4-B00E-4E65-AA60-91CB21CA1AC9}"/>
                </a:ext>
              </a:extLst>
            </p:cNvPr>
            <p:cNvSpPr txBox="1"/>
            <p:nvPr/>
          </p:nvSpPr>
          <p:spPr>
            <a:xfrm>
              <a:off x="6833964" y="3139467"/>
              <a:ext cx="1463862"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Speed            6/10</a:t>
              </a:r>
            </a:p>
          </p:txBody>
        </p:sp>
        <p:sp>
          <p:nvSpPr>
            <p:cNvPr id="18" name="Star: 5 Points 17">
              <a:extLst>
                <a:ext uri="{FF2B5EF4-FFF2-40B4-BE49-F238E27FC236}">
                  <a16:creationId xmlns:a16="http://schemas.microsoft.com/office/drawing/2014/main" id="{5A69D9B2-504B-4183-BC09-54785F274CC9}"/>
                </a:ext>
              </a:extLst>
            </p:cNvPr>
            <p:cNvSpPr/>
            <p:nvPr/>
          </p:nvSpPr>
          <p:spPr>
            <a:xfrm>
              <a:off x="8227745" y="3156323"/>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6947EFC7-49A7-433C-B94E-82B58D20E323}"/>
              </a:ext>
            </a:extLst>
          </p:cNvPr>
          <p:cNvGrpSpPr/>
          <p:nvPr/>
        </p:nvGrpSpPr>
        <p:grpSpPr>
          <a:xfrm>
            <a:off x="6927058" y="5559997"/>
            <a:ext cx="1608427" cy="276999"/>
            <a:chOff x="6833964" y="3396642"/>
            <a:chExt cx="1608427" cy="276999"/>
          </a:xfrm>
        </p:grpSpPr>
        <p:sp>
          <p:nvSpPr>
            <p:cNvPr id="20" name="TextBox 19">
              <a:extLst>
                <a:ext uri="{FF2B5EF4-FFF2-40B4-BE49-F238E27FC236}">
                  <a16:creationId xmlns:a16="http://schemas.microsoft.com/office/drawing/2014/main" id="{28BDCEDA-B6B8-41FF-9343-52CCDED95676}"/>
                </a:ext>
              </a:extLst>
            </p:cNvPr>
            <p:cNvSpPr txBox="1"/>
            <p:nvPr/>
          </p:nvSpPr>
          <p:spPr>
            <a:xfrm>
              <a:off x="6833964" y="3396642"/>
              <a:ext cx="1460656"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Intelligence   6/10</a:t>
              </a:r>
            </a:p>
          </p:txBody>
        </p:sp>
        <p:sp>
          <p:nvSpPr>
            <p:cNvPr id="21" name="Star: 5 Points 20">
              <a:extLst>
                <a:ext uri="{FF2B5EF4-FFF2-40B4-BE49-F238E27FC236}">
                  <a16:creationId xmlns:a16="http://schemas.microsoft.com/office/drawing/2014/main" id="{B36A6F9B-00D9-4A07-82E0-51FA75713E97}"/>
                </a:ext>
              </a:extLst>
            </p:cNvPr>
            <p:cNvSpPr/>
            <p:nvPr/>
          </p:nvSpPr>
          <p:spPr>
            <a:xfrm>
              <a:off x="8227745" y="340876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64A7A094-87DB-45B7-9141-B90576E87227}"/>
              </a:ext>
            </a:extLst>
          </p:cNvPr>
          <p:cNvSpPr txBox="1"/>
          <p:nvPr/>
        </p:nvSpPr>
        <p:spPr>
          <a:xfrm>
            <a:off x="10043682" y="6374230"/>
            <a:ext cx="1735796" cy="276999"/>
          </a:xfrm>
          <a:prstGeom prst="rect">
            <a:avLst/>
          </a:prstGeom>
          <a:noFill/>
        </p:spPr>
        <p:txBody>
          <a:bodyPr wrap="none" rtlCol="0">
            <a:spAutoFit/>
          </a:bodyPr>
          <a:lstStyle/>
          <a:p>
            <a:r>
              <a:rPr lang="en-US" sz="1200" dirty="0">
                <a:solidFill>
                  <a:schemeClr val="bg1"/>
                </a:solidFill>
                <a:latin typeface="Cambria" panose="02040503050406030204" pitchFamily="18" charset="0"/>
                <a:ea typeface="Cambria" panose="02040503050406030204" pitchFamily="18" charset="0"/>
              </a:rPr>
              <a:t>sayanjoy17@gmail.com</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83807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12D40C-38FC-4461-A935-AD4F62E208B9}"/>
              </a:ext>
            </a:extLst>
          </p:cNvPr>
          <p:cNvSpPr/>
          <p:nvPr/>
        </p:nvSpPr>
        <p:spPr>
          <a:xfrm>
            <a:off x="-1" y="0"/>
            <a:ext cx="12192001" cy="6858000"/>
          </a:xfrm>
          <a:prstGeom prst="rect">
            <a:avLst/>
          </a:prstGeom>
          <a:solidFill>
            <a:srgbClr val="06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CE0989B-0B2F-4E09-85C7-7F761D593FF5}"/>
              </a:ext>
            </a:extLst>
          </p:cNvPr>
          <p:cNvSpPr/>
          <p:nvPr/>
        </p:nvSpPr>
        <p:spPr>
          <a:xfrm>
            <a:off x="361950" y="552450"/>
            <a:ext cx="11487150" cy="5791200"/>
          </a:xfrm>
          <a:prstGeom prst="roundRect">
            <a:avLst/>
          </a:prstGeom>
          <a:gradFill flip="none" rotWithShape="1">
            <a:gsLst>
              <a:gs pos="0">
                <a:srgbClr val="C00000">
                  <a:lumMod val="0"/>
                </a:srgbClr>
              </a:gs>
              <a:gs pos="100000">
                <a:srgbClr val="0C294C"/>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AABD589-15A3-412E-916E-AAED90034CA3}"/>
              </a:ext>
            </a:extLst>
          </p:cNvPr>
          <p:cNvSpPr txBox="1"/>
          <p:nvPr/>
        </p:nvSpPr>
        <p:spPr>
          <a:xfrm>
            <a:off x="2226001" y="819150"/>
            <a:ext cx="9443611" cy="1862048"/>
          </a:xfrm>
          <a:prstGeom prst="rect">
            <a:avLst/>
          </a:prstGeom>
          <a:noFill/>
        </p:spPr>
        <p:txBody>
          <a:bodyPr wrap="none" rtlCol="0">
            <a:spAutoFit/>
          </a:bodyPr>
          <a:lstStyle/>
          <a:p>
            <a:r>
              <a:rPr lang="en-IN" sz="11500" b="1" dirty="0">
                <a:solidFill>
                  <a:schemeClr val="tx2">
                    <a:lumMod val="75000"/>
                  </a:schemeClr>
                </a:solidFill>
                <a:latin typeface="Arial" panose="020B0604020202020204" pitchFamily="34" charset="0"/>
                <a:ea typeface="Cambria" panose="02040503050406030204" pitchFamily="18" charset="0"/>
                <a:cs typeface="Arial" panose="020B0604020202020204" pitchFamily="34" charset="0"/>
              </a:rPr>
              <a:t>SPIDER MAN</a:t>
            </a:r>
          </a:p>
        </p:txBody>
      </p:sp>
      <p:sp>
        <p:nvSpPr>
          <p:cNvPr id="10" name="TextBox 9">
            <a:extLst>
              <a:ext uri="{FF2B5EF4-FFF2-40B4-BE49-F238E27FC236}">
                <a16:creationId xmlns:a16="http://schemas.microsoft.com/office/drawing/2014/main" id="{B6A354F8-BF72-4C23-927D-25BA985D3BA4}"/>
              </a:ext>
            </a:extLst>
          </p:cNvPr>
          <p:cNvSpPr txBox="1"/>
          <p:nvPr/>
        </p:nvSpPr>
        <p:spPr>
          <a:xfrm>
            <a:off x="6927058" y="1635874"/>
            <a:ext cx="3727302" cy="769441"/>
          </a:xfrm>
          <a:prstGeom prst="rect">
            <a:avLst/>
          </a:prstGeom>
          <a:noFill/>
        </p:spPr>
        <p:txBody>
          <a:bodyPr wrap="none" rtlCol="0">
            <a:spAutoFit/>
          </a:bodyPr>
          <a:lstStyle/>
          <a:p>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SPIDER MAN</a:t>
            </a:r>
          </a:p>
        </p:txBody>
      </p:sp>
      <p:pic>
        <p:nvPicPr>
          <p:cNvPr id="3" name="Picture 2">
            <a:extLst>
              <a:ext uri="{FF2B5EF4-FFF2-40B4-BE49-F238E27FC236}">
                <a16:creationId xmlns:a16="http://schemas.microsoft.com/office/drawing/2014/main" id="{8382DC66-6D96-4CCF-A273-A6CB4CF5BEE6}"/>
              </a:ext>
            </a:extLst>
          </p:cNvPr>
          <p:cNvPicPr>
            <a:picLocks noChangeAspect="1"/>
          </p:cNvPicPr>
          <p:nvPr/>
        </p:nvPicPr>
        <p:blipFill rotWithShape="1">
          <a:blip r:embed="rId2">
            <a:extLst>
              <a:ext uri="{28A0092B-C50C-407E-A947-70E740481C1C}">
                <a14:useLocalDpi xmlns:a14="http://schemas.microsoft.com/office/drawing/2010/main" val="0"/>
              </a:ext>
            </a:extLst>
          </a:blip>
          <a:srcRect l="3494" t="2356" r="6156" b="8888"/>
          <a:stretch/>
        </p:blipFill>
        <p:spPr>
          <a:xfrm>
            <a:off x="-1" y="-88901"/>
            <a:ext cx="7200900" cy="7073901"/>
          </a:xfrm>
          <a:prstGeom prst="rect">
            <a:avLst/>
          </a:prstGeom>
          <a:effectLst>
            <a:outerShdw blurRad="50800" dist="38100" dir="13500000" algn="br" rotWithShape="0">
              <a:prstClr val="black">
                <a:alpha val="40000"/>
              </a:prstClr>
            </a:outerShdw>
          </a:effectLst>
        </p:spPr>
      </p:pic>
      <p:pic>
        <p:nvPicPr>
          <p:cNvPr id="19" name="Picture 18">
            <a:extLst>
              <a:ext uri="{FF2B5EF4-FFF2-40B4-BE49-F238E27FC236}">
                <a16:creationId xmlns:a16="http://schemas.microsoft.com/office/drawing/2014/main" id="{4FF44564-7D3F-4C6A-AAFD-FE1CEB4DC37B}"/>
              </a:ext>
            </a:extLst>
          </p:cNvPr>
          <p:cNvPicPr>
            <a:picLocks noChangeAspect="1"/>
          </p:cNvPicPr>
          <p:nvPr/>
        </p:nvPicPr>
        <p:blipFill rotWithShape="1">
          <a:blip r:embed="rId3">
            <a:alphaModFix amt="35000"/>
            <a:lum bright="70000" contrast="-70000"/>
            <a:extLst>
              <a:ext uri="{28A0092B-C50C-407E-A947-70E740481C1C}">
                <a14:useLocalDpi xmlns:a14="http://schemas.microsoft.com/office/drawing/2010/main" val="0"/>
              </a:ext>
            </a:extLst>
          </a:blip>
          <a:srcRect b="10422"/>
          <a:stretch/>
        </p:blipFill>
        <p:spPr>
          <a:xfrm>
            <a:off x="9837693" y="4416559"/>
            <a:ext cx="2340869" cy="1701009"/>
          </a:xfrm>
          <a:prstGeom prst="rect">
            <a:avLst/>
          </a:prstGeom>
        </p:spPr>
      </p:pic>
      <p:pic>
        <p:nvPicPr>
          <p:cNvPr id="20" name="Picture 19">
            <a:extLst>
              <a:ext uri="{FF2B5EF4-FFF2-40B4-BE49-F238E27FC236}">
                <a16:creationId xmlns:a16="http://schemas.microsoft.com/office/drawing/2014/main" id="{CF6AD91D-6F40-448D-8982-93C7EC54D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146" y="6868880"/>
            <a:ext cx="4491014" cy="6858000"/>
          </a:xfrm>
          <a:prstGeom prst="rect">
            <a:avLst/>
          </a:prstGeom>
        </p:spPr>
      </p:pic>
      <p:pic>
        <p:nvPicPr>
          <p:cNvPr id="5" name="Picture 4">
            <a:extLst>
              <a:ext uri="{FF2B5EF4-FFF2-40B4-BE49-F238E27FC236}">
                <a16:creationId xmlns:a16="http://schemas.microsoft.com/office/drawing/2014/main" id="{79620DB8-51A0-402D-8751-318862A36EC5}"/>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44268" y="6858000"/>
            <a:ext cx="2270269" cy="2276920"/>
          </a:xfrm>
          <a:prstGeom prst="rect">
            <a:avLst/>
          </a:prstGeom>
        </p:spPr>
      </p:pic>
      <p:sp>
        <p:nvSpPr>
          <p:cNvPr id="21" name="TextBox 20">
            <a:extLst>
              <a:ext uri="{FF2B5EF4-FFF2-40B4-BE49-F238E27FC236}">
                <a16:creationId xmlns:a16="http://schemas.microsoft.com/office/drawing/2014/main" id="{563ECE8C-338D-47C9-B89F-B732369DBCB8}"/>
              </a:ext>
            </a:extLst>
          </p:cNvPr>
          <p:cNvSpPr txBox="1"/>
          <p:nvPr/>
        </p:nvSpPr>
        <p:spPr>
          <a:xfrm>
            <a:off x="6927058" y="2439892"/>
            <a:ext cx="4356134" cy="1815882"/>
          </a:xfrm>
          <a:prstGeom prst="rect">
            <a:avLst/>
          </a:prstGeom>
          <a:noFill/>
        </p:spPr>
        <p:txBody>
          <a:bodyPr wrap="square" rtlCol="0">
            <a:spAutoFit/>
          </a:bodyPr>
          <a:lstStyle/>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Spider-Man, from Marvel Studios, brings a youthful exuberance and relatability that's hard to match. </a:t>
            </a:r>
          </a:p>
          <a:p>
            <a:endParaRPr lang="en-US" sz="1400" dirty="0">
              <a:solidFill>
                <a:schemeClr val="bg1"/>
              </a:solidFill>
              <a:latin typeface="Arial" panose="020B0604020202020204" pitchFamily="34" charset="0"/>
              <a:ea typeface="Cambria" panose="02040503050406030204" pitchFamily="18" charset="0"/>
              <a:cs typeface="Arial" panose="020B0604020202020204" pitchFamily="34" charset="0"/>
            </a:endParaRPr>
          </a:p>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His quips and quick wit are as much a part of his superhero persona as his web-slinging abilities. He adds a fresh and dynamic energy to the Marvel Cinematic Universe, weaving a web of humor and heroism that fans love to follow.</a:t>
            </a:r>
            <a:endParaRPr lang="en-IN" sz="1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grpSp>
        <p:nvGrpSpPr>
          <p:cNvPr id="11" name="Group 10">
            <a:extLst>
              <a:ext uri="{FF2B5EF4-FFF2-40B4-BE49-F238E27FC236}">
                <a16:creationId xmlns:a16="http://schemas.microsoft.com/office/drawing/2014/main" id="{4D96D953-D36D-4BC5-9DD6-39C37889CBF0}"/>
              </a:ext>
            </a:extLst>
          </p:cNvPr>
          <p:cNvGrpSpPr/>
          <p:nvPr/>
        </p:nvGrpSpPr>
        <p:grpSpPr>
          <a:xfrm>
            <a:off x="6927058" y="4301940"/>
            <a:ext cx="1608427" cy="276999"/>
            <a:chOff x="6833964" y="2901342"/>
            <a:chExt cx="1608427" cy="276999"/>
          </a:xfrm>
        </p:grpSpPr>
        <p:sp>
          <p:nvSpPr>
            <p:cNvPr id="12" name="TextBox 11">
              <a:extLst>
                <a:ext uri="{FF2B5EF4-FFF2-40B4-BE49-F238E27FC236}">
                  <a16:creationId xmlns:a16="http://schemas.microsoft.com/office/drawing/2014/main" id="{84DFB313-C4D0-4FD2-AAF2-E2D250BF6BC4}"/>
                </a:ext>
              </a:extLst>
            </p:cNvPr>
            <p:cNvSpPr txBox="1"/>
            <p:nvPr/>
          </p:nvSpPr>
          <p:spPr>
            <a:xfrm>
              <a:off x="6833964" y="2901342"/>
              <a:ext cx="1462260"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Strength        5/10</a:t>
              </a:r>
            </a:p>
          </p:txBody>
        </p:sp>
        <p:sp>
          <p:nvSpPr>
            <p:cNvPr id="13" name="Star: 5 Points 12">
              <a:extLst>
                <a:ext uri="{FF2B5EF4-FFF2-40B4-BE49-F238E27FC236}">
                  <a16:creationId xmlns:a16="http://schemas.microsoft.com/office/drawing/2014/main" id="{ECCC24AA-1828-417E-9885-B4B35FF8C946}"/>
                </a:ext>
              </a:extLst>
            </p:cNvPr>
            <p:cNvSpPr/>
            <p:nvPr/>
          </p:nvSpPr>
          <p:spPr>
            <a:xfrm>
              <a:off x="8227745" y="293251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AB531637-B3AE-418B-8EE8-75EE37EB9584}"/>
              </a:ext>
            </a:extLst>
          </p:cNvPr>
          <p:cNvGrpSpPr/>
          <p:nvPr/>
        </p:nvGrpSpPr>
        <p:grpSpPr>
          <a:xfrm>
            <a:off x="6927058" y="4549590"/>
            <a:ext cx="1608427" cy="276999"/>
            <a:chOff x="6833964" y="3139467"/>
            <a:chExt cx="1608427" cy="276999"/>
          </a:xfrm>
        </p:grpSpPr>
        <p:sp>
          <p:nvSpPr>
            <p:cNvPr id="15" name="TextBox 14">
              <a:extLst>
                <a:ext uri="{FF2B5EF4-FFF2-40B4-BE49-F238E27FC236}">
                  <a16:creationId xmlns:a16="http://schemas.microsoft.com/office/drawing/2014/main" id="{578D8DEF-952E-4ACA-ACC7-A06EB95A6B8A}"/>
                </a:ext>
              </a:extLst>
            </p:cNvPr>
            <p:cNvSpPr txBox="1"/>
            <p:nvPr/>
          </p:nvSpPr>
          <p:spPr>
            <a:xfrm>
              <a:off x="6833964" y="3139467"/>
              <a:ext cx="1463862"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Speed            5/10</a:t>
              </a:r>
            </a:p>
          </p:txBody>
        </p:sp>
        <p:sp>
          <p:nvSpPr>
            <p:cNvPr id="16" name="Star: 5 Points 15">
              <a:extLst>
                <a:ext uri="{FF2B5EF4-FFF2-40B4-BE49-F238E27FC236}">
                  <a16:creationId xmlns:a16="http://schemas.microsoft.com/office/drawing/2014/main" id="{F7522794-9905-44BF-9F17-824006AC2547}"/>
                </a:ext>
              </a:extLst>
            </p:cNvPr>
            <p:cNvSpPr/>
            <p:nvPr/>
          </p:nvSpPr>
          <p:spPr>
            <a:xfrm>
              <a:off x="8227745" y="3156323"/>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B59F5597-7C0B-45FB-80E4-D332EC8BAEE5}"/>
              </a:ext>
            </a:extLst>
          </p:cNvPr>
          <p:cNvGrpSpPr/>
          <p:nvPr/>
        </p:nvGrpSpPr>
        <p:grpSpPr>
          <a:xfrm>
            <a:off x="6927058" y="4797240"/>
            <a:ext cx="1608427" cy="276999"/>
            <a:chOff x="6833964" y="3396642"/>
            <a:chExt cx="1608427" cy="276999"/>
          </a:xfrm>
        </p:grpSpPr>
        <p:sp>
          <p:nvSpPr>
            <p:cNvPr id="18" name="TextBox 17">
              <a:extLst>
                <a:ext uri="{FF2B5EF4-FFF2-40B4-BE49-F238E27FC236}">
                  <a16:creationId xmlns:a16="http://schemas.microsoft.com/office/drawing/2014/main" id="{293E33B4-3969-47A3-A41F-7136B30141F5}"/>
                </a:ext>
              </a:extLst>
            </p:cNvPr>
            <p:cNvSpPr txBox="1"/>
            <p:nvPr/>
          </p:nvSpPr>
          <p:spPr>
            <a:xfrm>
              <a:off x="6833964" y="3396642"/>
              <a:ext cx="1460656"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Intelligence   6/10</a:t>
              </a:r>
            </a:p>
          </p:txBody>
        </p:sp>
        <p:sp>
          <p:nvSpPr>
            <p:cNvPr id="22" name="Star: 5 Points 21">
              <a:extLst>
                <a:ext uri="{FF2B5EF4-FFF2-40B4-BE49-F238E27FC236}">
                  <a16:creationId xmlns:a16="http://schemas.microsoft.com/office/drawing/2014/main" id="{D112594F-D6AB-4733-BB0E-E1314088C45F}"/>
                </a:ext>
              </a:extLst>
            </p:cNvPr>
            <p:cNvSpPr/>
            <p:nvPr/>
          </p:nvSpPr>
          <p:spPr>
            <a:xfrm>
              <a:off x="8227745" y="340876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3" name="TextBox 22">
            <a:extLst>
              <a:ext uri="{FF2B5EF4-FFF2-40B4-BE49-F238E27FC236}">
                <a16:creationId xmlns:a16="http://schemas.microsoft.com/office/drawing/2014/main" id="{876BECFA-F4F9-491C-AE98-B4544E9E8E54}"/>
              </a:ext>
            </a:extLst>
          </p:cNvPr>
          <p:cNvSpPr txBox="1"/>
          <p:nvPr/>
        </p:nvSpPr>
        <p:spPr>
          <a:xfrm>
            <a:off x="10043682" y="6374230"/>
            <a:ext cx="1735796" cy="276999"/>
          </a:xfrm>
          <a:prstGeom prst="rect">
            <a:avLst/>
          </a:prstGeom>
          <a:noFill/>
        </p:spPr>
        <p:txBody>
          <a:bodyPr wrap="none" rtlCol="0">
            <a:spAutoFit/>
          </a:bodyPr>
          <a:lstStyle/>
          <a:p>
            <a:r>
              <a:rPr lang="en-US" sz="1200" dirty="0">
                <a:solidFill>
                  <a:schemeClr val="bg1"/>
                </a:solidFill>
                <a:latin typeface="Cambria" panose="02040503050406030204" pitchFamily="18" charset="0"/>
                <a:ea typeface="Cambria" panose="02040503050406030204" pitchFamily="18" charset="0"/>
              </a:rPr>
              <a:t>sayanjoy17@gmail.com</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6912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12D40C-38FC-4461-A935-AD4F62E208B9}"/>
              </a:ext>
            </a:extLst>
          </p:cNvPr>
          <p:cNvSpPr/>
          <p:nvPr/>
        </p:nvSpPr>
        <p:spPr>
          <a:xfrm>
            <a:off x="-1" y="0"/>
            <a:ext cx="12192001" cy="6858000"/>
          </a:xfrm>
          <a:prstGeom prst="rect">
            <a:avLst/>
          </a:prstGeom>
          <a:solidFill>
            <a:srgbClr val="ADC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CE0989B-0B2F-4E09-85C7-7F761D593FF5}"/>
              </a:ext>
            </a:extLst>
          </p:cNvPr>
          <p:cNvSpPr/>
          <p:nvPr/>
        </p:nvSpPr>
        <p:spPr>
          <a:xfrm>
            <a:off x="361950" y="552450"/>
            <a:ext cx="11487150" cy="5791200"/>
          </a:xfrm>
          <a:prstGeom prst="roundRect">
            <a:avLst/>
          </a:prstGeom>
          <a:gradFill flip="none" rotWithShape="1">
            <a:gsLst>
              <a:gs pos="0">
                <a:srgbClr val="B62F39">
                  <a:lumMod val="0"/>
                </a:srgbClr>
              </a:gs>
              <a:gs pos="100000">
                <a:srgbClr val="ADC4D9">
                  <a:lumMod val="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AABD589-15A3-412E-916E-AAED90034CA3}"/>
              </a:ext>
            </a:extLst>
          </p:cNvPr>
          <p:cNvSpPr txBox="1"/>
          <p:nvPr/>
        </p:nvSpPr>
        <p:spPr>
          <a:xfrm>
            <a:off x="1197301" y="819150"/>
            <a:ext cx="10651698" cy="1446550"/>
          </a:xfrm>
          <a:prstGeom prst="rect">
            <a:avLst/>
          </a:prstGeom>
          <a:noFill/>
        </p:spPr>
        <p:txBody>
          <a:bodyPr wrap="none" rtlCol="0">
            <a:spAutoFit/>
          </a:bodyPr>
          <a:lstStyle/>
          <a:p>
            <a:r>
              <a:rPr lang="en-IN" sz="8800" b="1" dirty="0">
                <a:solidFill>
                  <a:schemeClr val="tx2">
                    <a:lumMod val="75000"/>
                  </a:schemeClr>
                </a:solidFill>
                <a:latin typeface="Arial" panose="020B0604020202020204" pitchFamily="34" charset="0"/>
                <a:ea typeface="Cambria" panose="02040503050406030204" pitchFamily="18" charset="0"/>
                <a:cs typeface="Arial" panose="020B0604020202020204" pitchFamily="34" charset="0"/>
              </a:rPr>
              <a:t>CAPTAIN AMERICA</a:t>
            </a:r>
          </a:p>
        </p:txBody>
      </p:sp>
      <p:sp>
        <p:nvSpPr>
          <p:cNvPr id="10" name="TextBox 9">
            <a:extLst>
              <a:ext uri="{FF2B5EF4-FFF2-40B4-BE49-F238E27FC236}">
                <a16:creationId xmlns:a16="http://schemas.microsoft.com/office/drawing/2014/main" id="{B6A354F8-BF72-4C23-927D-25BA985D3BA4}"/>
              </a:ext>
            </a:extLst>
          </p:cNvPr>
          <p:cNvSpPr txBox="1"/>
          <p:nvPr/>
        </p:nvSpPr>
        <p:spPr>
          <a:xfrm>
            <a:off x="5269708" y="1635874"/>
            <a:ext cx="5418150" cy="769441"/>
          </a:xfrm>
          <a:prstGeom prst="rect">
            <a:avLst/>
          </a:prstGeom>
          <a:noFill/>
        </p:spPr>
        <p:txBody>
          <a:bodyPr wrap="none" rtlCol="0">
            <a:spAutoFit/>
          </a:bodyPr>
          <a:lstStyle/>
          <a:p>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CAPTAIN AMERICA</a:t>
            </a:r>
          </a:p>
        </p:txBody>
      </p:sp>
      <p:pic>
        <p:nvPicPr>
          <p:cNvPr id="5" name="Picture 4">
            <a:extLst>
              <a:ext uri="{FF2B5EF4-FFF2-40B4-BE49-F238E27FC236}">
                <a16:creationId xmlns:a16="http://schemas.microsoft.com/office/drawing/2014/main" id="{5431B50F-AF2B-4D43-A809-F8F378E96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 y="0"/>
            <a:ext cx="4491014" cy="6858000"/>
          </a:xfrm>
          <a:prstGeom prst="rect">
            <a:avLst/>
          </a:prstGeom>
          <a:effectLst>
            <a:outerShdw blurRad="50800" dist="38100" dir="8100000" algn="tr" rotWithShape="0">
              <a:prstClr val="black">
                <a:alpha val="40000"/>
              </a:prstClr>
            </a:outerShdw>
          </a:effectLst>
        </p:spPr>
      </p:pic>
      <p:pic>
        <p:nvPicPr>
          <p:cNvPr id="19" name="Picture 18">
            <a:extLst>
              <a:ext uri="{FF2B5EF4-FFF2-40B4-BE49-F238E27FC236}">
                <a16:creationId xmlns:a16="http://schemas.microsoft.com/office/drawing/2014/main" id="{35842B5D-A669-4A36-ADB8-C7285E253517}"/>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552723" y="4071634"/>
            <a:ext cx="2270269" cy="2276920"/>
          </a:xfrm>
          <a:prstGeom prst="rect">
            <a:avLst/>
          </a:prstGeom>
        </p:spPr>
      </p:pic>
      <p:pic>
        <p:nvPicPr>
          <p:cNvPr id="21" name="Picture 20">
            <a:extLst>
              <a:ext uri="{FF2B5EF4-FFF2-40B4-BE49-F238E27FC236}">
                <a16:creationId xmlns:a16="http://schemas.microsoft.com/office/drawing/2014/main" id="{3679CB2E-15ED-4503-BA96-F01068D4E37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37" y="6898526"/>
            <a:ext cx="2040938" cy="2040938"/>
          </a:xfrm>
          <a:prstGeom prst="rect">
            <a:avLst/>
          </a:prstGeom>
        </p:spPr>
      </p:pic>
      <p:pic>
        <p:nvPicPr>
          <p:cNvPr id="22" name="Picture 21">
            <a:extLst>
              <a:ext uri="{FF2B5EF4-FFF2-40B4-BE49-F238E27FC236}">
                <a16:creationId xmlns:a16="http://schemas.microsoft.com/office/drawing/2014/main" id="{B9A09938-0D13-4D02-BEA0-0A464C225A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841" y="6864216"/>
            <a:ext cx="4743450" cy="6858000"/>
          </a:xfrm>
          <a:prstGeom prst="rect">
            <a:avLst/>
          </a:prstGeom>
        </p:spPr>
      </p:pic>
      <p:sp>
        <p:nvSpPr>
          <p:cNvPr id="20" name="TextBox 19">
            <a:extLst>
              <a:ext uri="{FF2B5EF4-FFF2-40B4-BE49-F238E27FC236}">
                <a16:creationId xmlns:a16="http://schemas.microsoft.com/office/drawing/2014/main" id="{259CC203-E477-4AC5-B0E7-DA0AB823F5EC}"/>
              </a:ext>
            </a:extLst>
          </p:cNvPr>
          <p:cNvSpPr txBox="1"/>
          <p:nvPr/>
        </p:nvSpPr>
        <p:spPr>
          <a:xfrm>
            <a:off x="5269708" y="2330534"/>
            <a:ext cx="6343041" cy="2246769"/>
          </a:xfrm>
          <a:prstGeom prst="rect">
            <a:avLst/>
          </a:prstGeom>
          <a:noFill/>
        </p:spPr>
        <p:txBody>
          <a:bodyPr wrap="square" rtlCol="0">
            <a:spAutoFit/>
          </a:bodyPr>
          <a:lstStyle/>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Captain America, from Marvel Studios, embodies unwavering dedication to justice and the values of heroism. </a:t>
            </a:r>
          </a:p>
          <a:p>
            <a:endParaRPr lang="en-US" sz="1400" dirty="0">
              <a:solidFill>
                <a:schemeClr val="bg1"/>
              </a:solidFill>
              <a:latin typeface="Arial" panose="020B0604020202020204" pitchFamily="34" charset="0"/>
              <a:ea typeface="Cambria" panose="02040503050406030204" pitchFamily="18" charset="0"/>
              <a:cs typeface="Arial" panose="020B0604020202020204" pitchFamily="34" charset="0"/>
            </a:endParaRPr>
          </a:p>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His character represents the pinnacle of human potential, forged through courage and integrity. Steve Rogers, transformed from a frail young man into a super-soldier, symbolizes the enduring spirit of resilience and selflessness. His shield, a steadfast emblem of protection and strength, reflects his commitment to defending the innocent and standing against tyranny. Captain America's leadership inspires unity and hope, reminding us that true heroism lies not in power alone, but in the choices we make and the values we uphold.</a:t>
            </a:r>
            <a:endParaRPr lang="en-IN" sz="1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grpSp>
        <p:nvGrpSpPr>
          <p:cNvPr id="11" name="Group 10">
            <a:extLst>
              <a:ext uri="{FF2B5EF4-FFF2-40B4-BE49-F238E27FC236}">
                <a16:creationId xmlns:a16="http://schemas.microsoft.com/office/drawing/2014/main" id="{7310856E-DAF3-4554-9368-3709134934E1}"/>
              </a:ext>
            </a:extLst>
          </p:cNvPr>
          <p:cNvGrpSpPr/>
          <p:nvPr/>
        </p:nvGrpSpPr>
        <p:grpSpPr>
          <a:xfrm>
            <a:off x="5269708" y="4726826"/>
            <a:ext cx="1608427" cy="276999"/>
            <a:chOff x="6833964" y="2901342"/>
            <a:chExt cx="1608427" cy="276999"/>
          </a:xfrm>
        </p:grpSpPr>
        <p:sp>
          <p:nvSpPr>
            <p:cNvPr id="12" name="TextBox 11">
              <a:extLst>
                <a:ext uri="{FF2B5EF4-FFF2-40B4-BE49-F238E27FC236}">
                  <a16:creationId xmlns:a16="http://schemas.microsoft.com/office/drawing/2014/main" id="{0E6DA32C-F2C1-4A44-B44A-5A4D9BBF204A}"/>
                </a:ext>
              </a:extLst>
            </p:cNvPr>
            <p:cNvSpPr txBox="1"/>
            <p:nvPr/>
          </p:nvSpPr>
          <p:spPr>
            <a:xfrm>
              <a:off x="6833964" y="2901342"/>
              <a:ext cx="1462260"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Strength        5/10</a:t>
              </a:r>
            </a:p>
          </p:txBody>
        </p:sp>
        <p:sp>
          <p:nvSpPr>
            <p:cNvPr id="13" name="Star: 5 Points 12">
              <a:extLst>
                <a:ext uri="{FF2B5EF4-FFF2-40B4-BE49-F238E27FC236}">
                  <a16:creationId xmlns:a16="http://schemas.microsoft.com/office/drawing/2014/main" id="{85081E00-C53C-4737-A71E-7EFCEE483B04}"/>
                </a:ext>
              </a:extLst>
            </p:cNvPr>
            <p:cNvSpPr/>
            <p:nvPr/>
          </p:nvSpPr>
          <p:spPr>
            <a:xfrm>
              <a:off x="8227745" y="293251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F57D229E-A23F-452A-B055-50C08976D53D}"/>
              </a:ext>
            </a:extLst>
          </p:cNvPr>
          <p:cNvGrpSpPr/>
          <p:nvPr/>
        </p:nvGrpSpPr>
        <p:grpSpPr>
          <a:xfrm>
            <a:off x="5269708" y="4974476"/>
            <a:ext cx="1608427" cy="276999"/>
            <a:chOff x="6833964" y="3139467"/>
            <a:chExt cx="1608427" cy="276999"/>
          </a:xfrm>
        </p:grpSpPr>
        <p:sp>
          <p:nvSpPr>
            <p:cNvPr id="15" name="TextBox 14">
              <a:extLst>
                <a:ext uri="{FF2B5EF4-FFF2-40B4-BE49-F238E27FC236}">
                  <a16:creationId xmlns:a16="http://schemas.microsoft.com/office/drawing/2014/main" id="{539F8C89-76D7-48FF-8CA9-AA61CD4B3E5F}"/>
                </a:ext>
              </a:extLst>
            </p:cNvPr>
            <p:cNvSpPr txBox="1"/>
            <p:nvPr/>
          </p:nvSpPr>
          <p:spPr>
            <a:xfrm>
              <a:off x="6833964" y="3139467"/>
              <a:ext cx="1463862"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Speed            6/10</a:t>
              </a:r>
            </a:p>
          </p:txBody>
        </p:sp>
        <p:sp>
          <p:nvSpPr>
            <p:cNvPr id="16" name="Star: 5 Points 15">
              <a:extLst>
                <a:ext uri="{FF2B5EF4-FFF2-40B4-BE49-F238E27FC236}">
                  <a16:creationId xmlns:a16="http://schemas.microsoft.com/office/drawing/2014/main" id="{1FCE99C9-39AD-4EAD-9022-CDEFF5C5D08A}"/>
                </a:ext>
              </a:extLst>
            </p:cNvPr>
            <p:cNvSpPr/>
            <p:nvPr/>
          </p:nvSpPr>
          <p:spPr>
            <a:xfrm>
              <a:off x="8227745" y="3156323"/>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99B33D7C-C9FB-4889-AD5B-1EEDFD40CCE3}"/>
              </a:ext>
            </a:extLst>
          </p:cNvPr>
          <p:cNvGrpSpPr/>
          <p:nvPr/>
        </p:nvGrpSpPr>
        <p:grpSpPr>
          <a:xfrm>
            <a:off x="5269708" y="5222126"/>
            <a:ext cx="1608427" cy="276999"/>
            <a:chOff x="6833964" y="3396642"/>
            <a:chExt cx="1608427" cy="276999"/>
          </a:xfrm>
        </p:grpSpPr>
        <p:sp>
          <p:nvSpPr>
            <p:cNvPr id="18" name="TextBox 17">
              <a:extLst>
                <a:ext uri="{FF2B5EF4-FFF2-40B4-BE49-F238E27FC236}">
                  <a16:creationId xmlns:a16="http://schemas.microsoft.com/office/drawing/2014/main" id="{6E207531-6C52-46C7-8F2E-61029C5DDEF0}"/>
                </a:ext>
              </a:extLst>
            </p:cNvPr>
            <p:cNvSpPr txBox="1"/>
            <p:nvPr/>
          </p:nvSpPr>
          <p:spPr>
            <a:xfrm>
              <a:off x="6833964" y="3396642"/>
              <a:ext cx="1460656"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Intelligence   6/10</a:t>
              </a:r>
            </a:p>
          </p:txBody>
        </p:sp>
        <p:sp>
          <p:nvSpPr>
            <p:cNvPr id="23" name="Star: 5 Points 22">
              <a:extLst>
                <a:ext uri="{FF2B5EF4-FFF2-40B4-BE49-F238E27FC236}">
                  <a16:creationId xmlns:a16="http://schemas.microsoft.com/office/drawing/2014/main" id="{2980565F-C9EA-41F0-B2D8-DF0323FD1C51}"/>
                </a:ext>
              </a:extLst>
            </p:cNvPr>
            <p:cNvSpPr/>
            <p:nvPr/>
          </p:nvSpPr>
          <p:spPr>
            <a:xfrm>
              <a:off x="8227745" y="340876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4" name="TextBox 23">
            <a:extLst>
              <a:ext uri="{FF2B5EF4-FFF2-40B4-BE49-F238E27FC236}">
                <a16:creationId xmlns:a16="http://schemas.microsoft.com/office/drawing/2014/main" id="{6039BDB6-434B-4900-80F5-6056F968F3F5}"/>
              </a:ext>
            </a:extLst>
          </p:cNvPr>
          <p:cNvSpPr txBox="1"/>
          <p:nvPr/>
        </p:nvSpPr>
        <p:spPr>
          <a:xfrm>
            <a:off x="10043682" y="6374230"/>
            <a:ext cx="1735796" cy="276999"/>
          </a:xfrm>
          <a:prstGeom prst="rect">
            <a:avLst/>
          </a:prstGeom>
          <a:noFill/>
        </p:spPr>
        <p:txBody>
          <a:bodyPr wrap="none" rtlCol="0">
            <a:spAutoFit/>
          </a:bodyPr>
          <a:lstStyle/>
          <a:p>
            <a:r>
              <a:rPr lang="en-US" sz="1200" dirty="0">
                <a:solidFill>
                  <a:schemeClr val="bg1"/>
                </a:solidFill>
                <a:latin typeface="Cambria" panose="02040503050406030204" pitchFamily="18" charset="0"/>
                <a:ea typeface="Cambria" panose="02040503050406030204" pitchFamily="18" charset="0"/>
              </a:rPr>
              <a:t>sayanjoy17@gmail.com</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34648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12D40C-38FC-4461-A935-AD4F62E208B9}"/>
              </a:ext>
            </a:extLst>
          </p:cNvPr>
          <p:cNvSpPr/>
          <p:nvPr/>
        </p:nvSpPr>
        <p:spPr>
          <a:xfrm>
            <a:off x="-1" y="0"/>
            <a:ext cx="12192001" cy="6858000"/>
          </a:xfrm>
          <a:prstGeom prst="rect">
            <a:avLst/>
          </a:prstGeom>
          <a:solidFill>
            <a:srgbClr val="87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CE0989B-0B2F-4E09-85C7-7F761D593FF5}"/>
              </a:ext>
            </a:extLst>
          </p:cNvPr>
          <p:cNvSpPr/>
          <p:nvPr/>
        </p:nvSpPr>
        <p:spPr>
          <a:xfrm>
            <a:off x="361950" y="552450"/>
            <a:ext cx="11487150" cy="5791200"/>
          </a:xfrm>
          <a:prstGeom prst="roundRect">
            <a:avLst/>
          </a:prstGeom>
          <a:gradFill flip="none" rotWithShape="1">
            <a:gsLst>
              <a:gs pos="0">
                <a:srgbClr val="71C9E5"/>
              </a:gs>
              <a:gs pos="100000">
                <a:srgbClr val="08080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AABD589-15A3-412E-916E-AAED90034CA3}"/>
              </a:ext>
            </a:extLst>
          </p:cNvPr>
          <p:cNvSpPr txBox="1"/>
          <p:nvPr/>
        </p:nvSpPr>
        <p:spPr>
          <a:xfrm>
            <a:off x="3185494" y="819150"/>
            <a:ext cx="7584127" cy="1446550"/>
          </a:xfrm>
          <a:prstGeom prst="rect">
            <a:avLst/>
          </a:prstGeom>
          <a:noFill/>
        </p:spPr>
        <p:txBody>
          <a:bodyPr wrap="none" rtlCol="0">
            <a:spAutoFit/>
          </a:bodyPr>
          <a:lstStyle/>
          <a:p>
            <a:r>
              <a:rPr lang="en-IN" sz="8800" b="1" dirty="0">
                <a:solidFill>
                  <a:schemeClr val="tx2">
                    <a:lumMod val="75000"/>
                  </a:schemeClr>
                </a:solidFill>
                <a:latin typeface="Arial" panose="020B0604020202020204" pitchFamily="34" charset="0"/>
                <a:ea typeface="Cambria" panose="02040503050406030204" pitchFamily="18" charset="0"/>
                <a:cs typeface="Arial" panose="020B0604020202020204" pitchFamily="34" charset="0"/>
              </a:rPr>
              <a:t>Thor </a:t>
            </a:r>
            <a:r>
              <a:rPr lang="en-IN" sz="8800" b="1" dirty="0" err="1">
                <a:solidFill>
                  <a:schemeClr val="tx2">
                    <a:lumMod val="75000"/>
                  </a:schemeClr>
                </a:solidFill>
                <a:latin typeface="Arial" panose="020B0604020202020204" pitchFamily="34" charset="0"/>
                <a:ea typeface="Cambria" panose="02040503050406030204" pitchFamily="18" charset="0"/>
                <a:cs typeface="Arial" panose="020B0604020202020204" pitchFamily="34" charset="0"/>
              </a:rPr>
              <a:t>Odinson</a:t>
            </a:r>
            <a:endParaRPr lang="en-IN" sz="8800" b="1" dirty="0">
              <a:solidFill>
                <a:schemeClr val="tx2">
                  <a:lumMod val="75000"/>
                </a:schemeClr>
              </a:solidFill>
              <a:latin typeface="Arial" panose="020B0604020202020204" pitchFamily="34" charset="0"/>
              <a:ea typeface="Cambria"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B6A354F8-BF72-4C23-927D-25BA985D3BA4}"/>
              </a:ext>
            </a:extLst>
          </p:cNvPr>
          <p:cNvSpPr txBox="1"/>
          <p:nvPr/>
        </p:nvSpPr>
        <p:spPr>
          <a:xfrm>
            <a:off x="5269708" y="1635874"/>
            <a:ext cx="3884397" cy="769441"/>
          </a:xfrm>
          <a:prstGeom prst="rect">
            <a:avLst/>
          </a:prstGeom>
          <a:noFill/>
        </p:spPr>
        <p:txBody>
          <a:bodyPr wrap="none" rtlCol="0">
            <a:spAutoFit/>
          </a:bodyPr>
          <a:lstStyle/>
          <a:p>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Thor </a:t>
            </a:r>
            <a:r>
              <a:rPr lang="en-IN" sz="4400" b="1" dirty="0" err="1">
                <a:solidFill>
                  <a:schemeClr val="bg1"/>
                </a:solidFill>
                <a:latin typeface="Arial" panose="020B0604020202020204" pitchFamily="34" charset="0"/>
                <a:ea typeface="Cambria" panose="02040503050406030204" pitchFamily="18" charset="0"/>
                <a:cs typeface="Arial" panose="020B0604020202020204" pitchFamily="34" charset="0"/>
              </a:rPr>
              <a:t>Odinson</a:t>
            </a:r>
            <a:endPar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pic>
        <p:nvPicPr>
          <p:cNvPr id="20" name="Picture 19">
            <a:extLst>
              <a:ext uri="{FF2B5EF4-FFF2-40B4-BE49-F238E27FC236}">
                <a16:creationId xmlns:a16="http://schemas.microsoft.com/office/drawing/2014/main" id="{893209B7-52A2-4319-966C-2BC0DF877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 y="27695"/>
            <a:ext cx="4743450" cy="685800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E0C2BC4B-FAF9-4654-AC84-A9823D4C20C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762638" y="4150937"/>
            <a:ext cx="2040938" cy="2040938"/>
          </a:xfrm>
          <a:prstGeom prst="rect">
            <a:avLst/>
          </a:prstGeom>
        </p:spPr>
      </p:pic>
      <p:sp>
        <p:nvSpPr>
          <p:cNvPr id="19" name="TextBox 18">
            <a:extLst>
              <a:ext uri="{FF2B5EF4-FFF2-40B4-BE49-F238E27FC236}">
                <a16:creationId xmlns:a16="http://schemas.microsoft.com/office/drawing/2014/main" id="{49F6E42A-6FD0-4A8B-9578-7AC37CD788D0}"/>
              </a:ext>
            </a:extLst>
          </p:cNvPr>
          <p:cNvSpPr txBox="1"/>
          <p:nvPr/>
        </p:nvSpPr>
        <p:spPr>
          <a:xfrm>
            <a:off x="5269708" y="2330534"/>
            <a:ext cx="6091373" cy="1600438"/>
          </a:xfrm>
          <a:prstGeom prst="rect">
            <a:avLst/>
          </a:prstGeom>
          <a:noFill/>
        </p:spPr>
        <p:txBody>
          <a:bodyPr wrap="square" rtlCol="0">
            <a:spAutoFit/>
          </a:bodyPr>
          <a:lstStyle/>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Thor </a:t>
            </a:r>
            <a:r>
              <a:rPr lang="en-US" sz="1400" dirty="0" err="1">
                <a:solidFill>
                  <a:schemeClr val="bg1"/>
                </a:solidFill>
                <a:latin typeface="Arial" panose="020B0604020202020204" pitchFamily="34" charset="0"/>
                <a:ea typeface="Cambria" panose="02040503050406030204" pitchFamily="18" charset="0"/>
                <a:cs typeface="Arial" panose="020B0604020202020204" pitchFamily="34" charset="0"/>
              </a:rPr>
              <a:t>Odinson</a:t>
            </a:r>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 portrayed by Chris </a:t>
            </a:r>
            <a:r>
              <a:rPr lang="en-US" sz="1400" dirty="0" err="1">
                <a:solidFill>
                  <a:schemeClr val="bg1"/>
                </a:solidFill>
                <a:latin typeface="Arial" panose="020B0604020202020204" pitchFamily="34" charset="0"/>
                <a:ea typeface="Cambria" panose="02040503050406030204" pitchFamily="18" charset="0"/>
                <a:cs typeface="Arial" panose="020B0604020202020204" pitchFamily="34" charset="0"/>
              </a:rPr>
              <a:t>Hemsworth</a:t>
            </a:r>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 in Marvel Studios' films, embodies the grandeur of Norse mythology with a modern twist. </a:t>
            </a:r>
          </a:p>
          <a:p>
            <a:endParaRPr lang="en-US" sz="1400" dirty="0">
              <a:solidFill>
                <a:schemeClr val="bg1"/>
              </a:solidFill>
              <a:latin typeface="Arial" panose="020B0604020202020204" pitchFamily="34" charset="0"/>
              <a:ea typeface="Cambria" panose="02040503050406030204" pitchFamily="18" charset="0"/>
              <a:cs typeface="Arial" panose="020B0604020202020204" pitchFamily="34" charset="0"/>
            </a:endParaRPr>
          </a:p>
          <a:p>
            <a:r>
              <a:rPr lang="en-US" sz="1400" dirty="0">
                <a:solidFill>
                  <a:schemeClr val="bg1"/>
                </a:solidFill>
                <a:latin typeface="Arial" panose="020B0604020202020204" pitchFamily="34" charset="0"/>
                <a:ea typeface="Cambria" panose="02040503050406030204" pitchFamily="18" charset="0"/>
                <a:cs typeface="Arial" panose="020B0604020202020204" pitchFamily="34" charset="0"/>
              </a:rPr>
              <a:t>His character blends ancient wisdom and heroic valor with a charismatic humor that resonates with audiences. Thor's journey from impulsive warrior to wise leader showcases themes of growth, redemption, and the enduring strength found in both physical prowess and inner resolve.</a:t>
            </a:r>
            <a:endParaRPr lang="en-IN" sz="1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grpSp>
        <p:nvGrpSpPr>
          <p:cNvPr id="11" name="Group 10">
            <a:extLst>
              <a:ext uri="{FF2B5EF4-FFF2-40B4-BE49-F238E27FC236}">
                <a16:creationId xmlns:a16="http://schemas.microsoft.com/office/drawing/2014/main" id="{ACBF884D-9197-458B-BA5B-5E6FEB67C75E}"/>
              </a:ext>
            </a:extLst>
          </p:cNvPr>
          <p:cNvGrpSpPr/>
          <p:nvPr/>
        </p:nvGrpSpPr>
        <p:grpSpPr>
          <a:xfrm>
            <a:off x="5269708" y="3930972"/>
            <a:ext cx="1608427" cy="276999"/>
            <a:chOff x="6833964" y="2901342"/>
            <a:chExt cx="1608427" cy="276999"/>
          </a:xfrm>
        </p:grpSpPr>
        <p:sp>
          <p:nvSpPr>
            <p:cNvPr id="12" name="TextBox 11">
              <a:extLst>
                <a:ext uri="{FF2B5EF4-FFF2-40B4-BE49-F238E27FC236}">
                  <a16:creationId xmlns:a16="http://schemas.microsoft.com/office/drawing/2014/main" id="{3F0D7C6B-CAC9-4E16-BF3E-5E9860D9B030}"/>
                </a:ext>
              </a:extLst>
            </p:cNvPr>
            <p:cNvSpPr txBox="1"/>
            <p:nvPr/>
          </p:nvSpPr>
          <p:spPr>
            <a:xfrm>
              <a:off x="6833964" y="2901342"/>
              <a:ext cx="1462260"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Strength        5/10</a:t>
              </a:r>
            </a:p>
          </p:txBody>
        </p:sp>
        <p:sp>
          <p:nvSpPr>
            <p:cNvPr id="13" name="Star: 5 Points 12">
              <a:extLst>
                <a:ext uri="{FF2B5EF4-FFF2-40B4-BE49-F238E27FC236}">
                  <a16:creationId xmlns:a16="http://schemas.microsoft.com/office/drawing/2014/main" id="{CD3FD808-1777-4898-B5CD-B5BF85716A55}"/>
                </a:ext>
              </a:extLst>
            </p:cNvPr>
            <p:cNvSpPr/>
            <p:nvPr/>
          </p:nvSpPr>
          <p:spPr>
            <a:xfrm>
              <a:off x="8227745" y="293251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729EFC8B-DDAE-481C-AEAF-C69AEC0205BD}"/>
              </a:ext>
            </a:extLst>
          </p:cNvPr>
          <p:cNvGrpSpPr/>
          <p:nvPr/>
        </p:nvGrpSpPr>
        <p:grpSpPr>
          <a:xfrm>
            <a:off x="5269708" y="4178622"/>
            <a:ext cx="1608427" cy="276999"/>
            <a:chOff x="6833964" y="3139467"/>
            <a:chExt cx="1608427" cy="276999"/>
          </a:xfrm>
        </p:grpSpPr>
        <p:sp>
          <p:nvSpPr>
            <p:cNvPr id="15" name="TextBox 14">
              <a:extLst>
                <a:ext uri="{FF2B5EF4-FFF2-40B4-BE49-F238E27FC236}">
                  <a16:creationId xmlns:a16="http://schemas.microsoft.com/office/drawing/2014/main" id="{EAD3D687-87AF-4AF7-AD5B-21A4124BAD83}"/>
                </a:ext>
              </a:extLst>
            </p:cNvPr>
            <p:cNvSpPr txBox="1"/>
            <p:nvPr/>
          </p:nvSpPr>
          <p:spPr>
            <a:xfrm>
              <a:off x="6833964" y="3139467"/>
              <a:ext cx="1463862"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Speed            6/10</a:t>
              </a:r>
            </a:p>
          </p:txBody>
        </p:sp>
        <p:sp>
          <p:nvSpPr>
            <p:cNvPr id="16" name="Star: 5 Points 15">
              <a:extLst>
                <a:ext uri="{FF2B5EF4-FFF2-40B4-BE49-F238E27FC236}">
                  <a16:creationId xmlns:a16="http://schemas.microsoft.com/office/drawing/2014/main" id="{6AC630F8-78DE-490C-9B2D-B516216273E9}"/>
                </a:ext>
              </a:extLst>
            </p:cNvPr>
            <p:cNvSpPr/>
            <p:nvPr/>
          </p:nvSpPr>
          <p:spPr>
            <a:xfrm>
              <a:off x="8227745" y="3156323"/>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EF90CB0D-129F-4AB8-894A-E6594E57BCBB}"/>
              </a:ext>
            </a:extLst>
          </p:cNvPr>
          <p:cNvGrpSpPr/>
          <p:nvPr/>
        </p:nvGrpSpPr>
        <p:grpSpPr>
          <a:xfrm>
            <a:off x="5269708" y="4426272"/>
            <a:ext cx="1608427" cy="276999"/>
            <a:chOff x="6833964" y="3396642"/>
            <a:chExt cx="1608427" cy="276999"/>
          </a:xfrm>
        </p:grpSpPr>
        <p:sp>
          <p:nvSpPr>
            <p:cNvPr id="18" name="TextBox 17">
              <a:extLst>
                <a:ext uri="{FF2B5EF4-FFF2-40B4-BE49-F238E27FC236}">
                  <a16:creationId xmlns:a16="http://schemas.microsoft.com/office/drawing/2014/main" id="{B02EE068-F7D4-48B0-9CD7-B436A789E208}"/>
                </a:ext>
              </a:extLst>
            </p:cNvPr>
            <p:cNvSpPr txBox="1"/>
            <p:nvPr/>
          </p:nvSpPr>
          <p:spPr>
            <a:xfrm>
              <a:off x="6833964" y="3396642"/>
              <a:ext cx="1460656" cy="276999"/>
            </a:xfrm>
            <a:prstGeom prst="rect">
              <a:avLst/>
            </a:prstGeom>
            <a:noFill/>
          </p:spPr>
          <p:txBody>
            <a:bodyPr wrap="none" rtlCol="0">
              <a:spAutoFit/>
            </a:bodyPr>
            <a:lstStyle/>
            <a:p>
              <a:r>
                <a:rPr lang="en-IN" sz="1200" b="1" dirty="0">
                  <a:solidFill>
                    <a:schemeClr val="bg1"/>
                  </a:solidFill>
                  <a:latin typeface="Arial" panose="020B0604020202020204" pitchFamily="34" charset="0"/>
                  <a:ea typeface="Cambria" panose="02040503050406030204" pitchFamily="18" charset="0"/>
                  <a:cs typeface="Arial" panose="020B0604020202020204" pitchFamily="34" charset="0"/>
                </a:rPr>
                <a:t>Intelligence   6/10</a:t>
              </a:r>
            </a:p>
          </p:txBody>
        </p:sp>
        <p:sp>
          <p:nvSpPr>
            <p:cNvPr id="21" name="Star: 5 Points 20">
              <a:extLst>
                <a:ext uri="{FF2B5EF4-FFF2-40B4-BE49-F238E27FC236}">
                  <a16:creationId xmlns:a16="http://schemas.microsoft.com/office/drawing/2014/main" id="{E42AB700-1C0D-46FB-B0C8-1B01CC7CB178}"/>
                </a:ext>
              </a:extLst>
            </p:cNvPr>
            <p:cNvSpPr/>
            <p:nvPr/>
          </p:nvSpPr>
          <p:spPr>
            <a:xfrm>
              <a:off x="8227745" y="3408768"/>
              <a:ext cx="214646" cy="214646"/>
            </a:xfrm>
            <a:prstGeom prst="star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2" name="Picture 21">
            <a:extLst>
              <a:ext uri="{FF2B5EF4-FFF2-40B4-BE49-F238E27FC236}">
                <a16:creationId xmlns:a16="http://schemas.microsoft.com/office/drawing/2014/main" id="{03BBDE5A-0A58-48F0-AC48-AF0E7586793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04358" y="6936691"/>
            <a:ext cx="2089322" cy="2089322"/>
          </a:xfrm>
          <a:prstGeom prst="rect">
            <a:avLst/>
          </a:prstGeom>
        </p:spPr>
      </p:pic>
      <p:pic>
        <p:nvPicPr>
          <p:cNvPr id="23" name="Picture 22">
            <a:extLst>
              <a:ext uri="{FF2B5EF4-FFF2-40B4-BE49-F238E27FC236}">
                <a16:creationId xmlns:a16="http://schemas.microsoft.com/office/drawing/2014/main" id="{D138BBE9-9B93-414B-BB4F-BA418C18C742}"/>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b="10739"/>
          <a:stretch/>
        </p:blipFill>
        <p:spPr>
          <a:xfrm>
            <a:off x="1213026" y="6937352"/>
            <a:ext cx="2883636" cy="2088000"/>
          </a:xfrm>
          <a:prstGeom prst="rect">
            <a:avLst/>
          </a:prstGeom>
        </p:spPr>
      </p:pic>
      <p:pic>
        <p:nvPicPr>
          <p:cNvPr id="24" name="Picture 23">
            <a:extLst>
              <a:ext uri="{FF2B5EF4-FFF2-40B4-BE49-F238E27FC236}">
                <a16:creationId xmlns:a16="http://schemas.microsoft.com/office/drawing/2014/main" id="{4006FFBF-2407-4D7E-97DC-2E6BDA25E5CA}"/>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1376" y="6937352"/>
            <a:ext cx="2081901" cy="2088000"/>
          </a:xfrm>
          <a:prstGeom prst="rect">
            <a:avLst/>
          </a:prstGeom>
        </p:spPr>
      </p:pic>
      <p:pic>
        <p:nvPicPr>
          <p:cNvPr id="25" name="Picture 24">
            <a:extLst>
              <a:ext uri="{FF2B5EF4-FFF2-40B4-BE49-F238E27FC236}">
                <a16:creationId xmlns:a16="http://schemas.microsoft.com/office/drawing/2014/main" id="{61213012-9225-45B2-9F9C-3575BF4AED3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90974" y="6937352"/>
            <a:ext cx="2088000" cy="2088000"/>
          </a:xfrm>
          <a:prstGeom prst="rect">
            <a:avLst/>
          </a:prstGeom>
        </p:spPr>
      </p:pic>
      <p:sp>
        <p:nvSpPr>
          <p:cNvPr id="26" name="TextBox 25">
            <a:extLst>
              <a:ext uri="{FF2B5EF4-FFF2-40B4-BE49-F238E27FC236}">
                <a16:creationId xmlns:a16="http://schemas.microsoft.com/office/drawing/2014/main" id="{0A1E659D-D322-43F1-9282-39B4CAC81A84}"/>
              </a:ext>
            </a:extLst>
          </p:cNvPr>
          <p:cNvSpPr txBox="1"/>
          <p:nvPr/>
        </p:nvSpPr>
        <p:spPr>
          <a:xfrm>
            <a:off x="10043682" y="6374230"/>
            <a:ext cx="1735796" cy="276999"/>
          </a:xfrm>
          <a:prstGeom prst="rect">
            <a:avLst/>
          </a:prstGeom>
          <a:noFill/>
        </p:spPr>
        <p:txBody>
          <a:bodyPr wrap="none" rtlCol="0">
            <a:spAutoFit/>
          </a:bodyPr>
          <a:lstStyle/>
          <a:p>
            <a:r>
              <a:rPr lang="en-US" sz="1200" dirty="0">
                <a:solidFill>
                  <a:schemeClr val="bg1"/>
                </a:solidFill>
                <a:latin typeface="Cambria" panose="02040503050406030204" pitchFamily="18" charset="0"/>
                <a:ea typeface="Cambria" panose="02040503050406030204" pitchFamily="18" charset="0"/>
              </a:rPr>
              <a:t>sayanjoy17@gmail.com</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05222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B12F8C-0385-448A-87D2-F92C1AC4623C}"/>
              </a:ext>
            </a:extLst>
          </p:cNvPr>
          <p:cNvSpPr/>
          <p:nvPr/>
        </p:nvSpPr>
        <p:spPr>
          <a:xfrm flipV="1">
            <a:off x="0" y="0"/>
            <a:ext cx="12192000" cy="6858000"/>
          </a:xfrm>
          <a:prstGeom prst="rect">
            <a:avLst/>
          </a:prstGeom>
          <a:gradFill flip="none" rotWithShape="1">
            <a:gsLst>
              <a:gs pos="0">
                <a:srgbClr val="C00404"/>
              </a:gs>
              <a:gs pos="100000">
                <a:srgbClr val="49383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42B2A651-63EB-454D-9249-2ED02A5C2433}"/>
              </a:ext>
            </a:extLst>
          </p:cNvPr>
          <p:cNvGrpSpPr/>
          <p:nvPr/>
        </p:nvGrpSpPr>
        <p:grpSpPr>
          <a:xfrm>
            <a:off x="1213026" y="1230508"/>
            <a:ext cx="9765948" cy="4396985"/>
            <a:chOff x="1105523" y="1726198"/>
            <a:chExt cx="9765948" cy="4396985"/>
          </a:xfrm>
        </p:grpSpPr>
        <p:sp>
          <p:nvSpPr>
            <p:cNvPr id="3" name="TextBox 2">
              <a:extLst>
                <a:ext uri="{FF2B5EF4-FFF2-40B4-BE49-F238E27FC236}">
                  <a16:creationId xmlns:a16="http://schemas.microsoft.com/office/drawing/2014/main" id="{1D6F280C-69A9-4EFA-BFC3-F2CB58079C97}"/>
                </a:ext>
              </a:extLst>
            </p:cNvPr>
            <p:cNvSpPr txBox="1"/>
            <p:nvPr/>
          </p:nvSpPr>
          <p:spPr>
            <a:xfrm>
              <a:off x="1379030" y="1726198"/>
              <a:ext cx="9433941" cy="2308324"/>
            </a:xfrm>
            <a:prstGeom prst="rect">
              <a:avLst/>
            </a:prstGeom>
            <a:noFill/>
          </p:spPr>
          <p:txBody>
            <a:bodyPr wrap="square" rtlCol="0">
              <a:spAutoFit/>
            </a:bodyPr>
            <a:lstStyle/>
            <a:p>
              <a:pPr algn="ctr"/>
              <a:r>
                <a:rPr lang="en-US" sz="5400" b="1" dirty="0">
                  <a:solidFill>
                    <a:schemeClr val="bg1"/>
                  </a:solidFill>
                  <a:latin typeface="Arial" panose="020B0604020202020204" pitchFamily="34" charset="0"/>
                  <a:ea typeface="Cambria" panose="02040503050406030204" pitchFamily="18" charset="0"/>
                  <a:cs typeface="Arial" panose="020B0604020202020204" pitchFamily="34" charset="0"/>
                </a:rPr>
                <a:t>So Who Stands Out Among These Four AVENGERS</a:t>
              </a:r>
            </a:p>
            <a:p>
              <a:pPr algn="ctr"/>
              <a:r>
                <a:rPr lang="en-US" sz="3600" dirty="0">
                  <a:solidFill>
                    <a:schemeClr val="bg1"/>
                  </a:solidFill>
                  <a:latin typeface="Arial" panose="020B0604020202020204" pitchFamily="34" charset="0"/>
                  <a:ea typeface="Cambria" panose="02040503050406030204" pitchFamily="18" charset="0"/>
                  <a:cs typeface="Arial" panose="020B0604020202020204" pitchFamily="34" charset="0"/>
                </a:rPr>
                <a:t>The Best, the Strongest, and the Strangest</a:t>
              </a:r>
              <a:endParaRPr lang="en-IN" sz="36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A7145C3A-AEBA-4C7B-82B7-912D04629C0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9175" y="4033861"/>
              <a:ext cx="2089322" cy="2089322"/>
            </a:xfrm>
            <a:prstGeom prst="rect">
              <a:avLst/>
            </a:prstGeom>
          </p:spPr>
        </p:pic>
        <p:pic>
          <p:nvPicPr>
            <p:cNvPr id="7" name="Picture 6">
              <a:extLst>
                <a:ext uri="{FF2B5EF4-FFF2-40B4-BE49-F238E27FC236}">
                  <a16:creationId xmlns:a16="http://schemas.microsoft.com/office/drawing/2014/main" id="{0E2EA893-A446-4B5C-978C-A5FA29744A5B}"/>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0739"/>
            <a:stretch/>
          </p:blipFill>
          <p:spPr>
            <a:xfrm>
              <a:off x="1105523" y="4034522"/>
              <a:ext cx="2883636" cy="2088000"/>
            </a:xfrm>
            <a:prstGeom prst="rect">
              <a:avLst/>
            </a:prstGeom>
          </p:spPr>
        </p:pic>
        <p:pic>
          <p:nvPicPr>
            <p:cNvPr id="9" name="Picture 8">
              <a:extLst>
                <a:ext uri="{FF2B5EF4-FFF2-40B4-BE49-F238E27FC236}">
                  <a16:creationId xmlns:a16="http://schemas.microsoft.com/office/drawing/2014/main" id="{E4552F7B-854F-4040-A277-477B77F5B38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8832" y="4034522"/>
              <a:ext cx="2081901" cy="2088000"/>
            </a:xfrm>
            <a:prstGeom prst="rect">
              <a:avLst/>
            </a:prstGeom>
          </p:spPr>
        </p:pic>
        <p:pic>
          <p:nvPicPr>
            <p:cNvPr id="11" name="Picture 10">
              <a:extLst>
                <a:ext uri="{FF2B5EF4-FFF2-40B4-BE49-F238E27FC236}">
                  <a16:creationId xmlns:a16="http://schemas.microsoft.com/office/drawing/2014/main" id="{08BC2A79-1F1D-4DF5-AE98-71E48E41E78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3471" y="4034522"/>
              <a:ext cx="2088000" cy="2088000"/>
            </a:xfrm>
            <a:prstGeom prst="rect">
              <a:avLst/>
            </a:prstGeom>
          </p:spPr>
        </p:pic>
      </p:grpSp>
      <p:sp>
        <p:nvSpPr>
          <p:cNvPr id="13" name="TextBox 12">
            <a:extLst>
              <a:ext uri="{FF2B5EF4-FFF2-40B4-BE49-F238E27FC236}">
                <a16:creationId xmlns:a16="http://schemas.microsoft.com/office/drawing/2014/main" id="{D3B85985-4757-40A1-9A19-D445D1201528}"/>
              </a:ext>
            </a:extLst>
          </p:cNvPr>
          <p:cNvSpPr txBox="1"/>
          <p:nvPr/>
        </p:nvSpPr>
        <p:spPr>
          <a:xfrm>
            <a:off x="10043682" y="6374230"/>
            <a:ext cx="1735796" cy="276999"/>
          </a:xfrm>
          <a:prstGeom prst="rect">
            <a:avLst/>
          </a:prstGeom>
          <a:noFill/>
        </p:spPr>
        <p:txBody>
          <a:bodyPr wrap="none" rtlCol="0">
            <a:spAutoFit/>
          </a:bodyPr>
          <a:lstStyle/>
          <a:p>
            <a:r>
              <a:rPr lang="en-US" sz="1200" dirty="0">
                <a:solidFill>
                  <a:schemeClr val="bg1"/>
                </a:solidFill>
                <a:latin typeface="Cambria" panose="02040503050406030204" pitchFamily="18" charset="0"/>
                <a:ea typeface="Cambria" panose="02040503050406030204" pitchFamily="18" charset="0"/>
              </a:rPr>
              <a:t>sayanjoy17@gmail.com</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8613338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8BDD3-1C85-4413-BD11-8BC08D043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5" name="TextBox 24">
            <a:extLst>
              <a:ext uri="{FF2B5EF4-FFF2-40B4-BE49-F238E27FC236}">
                <a16:creationId xmlns:a16="http://schemas.microsoft.com/office/drawing/2014/main" id="{0EECF0DD-4ABA-4B05-B78E-47C0BA3C9386}"/>
              </a:ext>
            </a:extLst>
          </p:cNvPr>
          <p:cNvSpPr txBox="1"/>
          <p:nvPr/>
        </p:nvSpPr>
        <p:spPr>
          <a:xfrm>
            <a:off x="83891" y="961501"/>
            <a:ext cx="4370663" cy="3416320"/>
          </a:xfrm>
          <a:prstGeom prst="rect">
            <a:avLst/>
          </a:prstGeom>
          <a:noFill/>
        </p:spPr>
        <p:txBody>
          <a:bodyPr wrap="square" rtlCol="0">
            <a:spAutoFit/>
          </a:bodyPr>
          <a:lstStyle/>
          <a:p>
            <a:r>
              <a:rPr lang="en-US" sz="5400" b="1" dirty="0">
                <a:solidFill>
                  <a:srgbClr val="0A0907"/>
                </a:solidFill>
                <a:latin typeface="Arial" panose="020B0604020202020204" pitchFamily="34" charset="0"/>
                <a:ea typeface="Cambria" panose="02040503050406030204" pitchFamily="18" charset="0"/>
                <a:cs typeface="Arial" panose="020B0604020202020204" pitchFamily="34" charset="0"/>
              </a:rPr>
              <a:t>No question, it's obviously Deadpool.</a:t>
            </a:r>
          </a:p>
        </p:txBody>
      </p:sp>
      <p:sp>
        <p:nvSpPr>
          <p:cNvPr id="26" name="TextBox 25">
            <a:extLst>
              <a:ext uri="{FF2B5EF4-FFF2-40B4-BE49-F238E27FC236}">
                <a16:creationId xmlns:a16="http://schemas.microsoft.com/office/drawing/2014/main" id="{D4C9E0E2-87B6-4A30-AFF3-91E1A4C39B7C}"/>
              </a:ext>
            </a:extLst>
          </p:cNvPr>
          <p:cNvSpPr txBox="1"/>
          <p:nvPr/>
        </p:nvSpPr>
        <p:spPr>
          <a:xfrm>
            <a:off x="10043682" y="6374230"/>
            <a:ext cx="1735796" cy="276999"/>
          </a:xfrm>
          <a:prstGeom prst="rect">
            <a:avLst/>
          </a:prstGeom>
          <a:noFill/>
        </p:spPr>
        <p:txBody>
          <a:bodyPr wrap="none" rtlCol="0">
            <a:spAutoFit/>
          </a:bodyPr>
          <a:lstStyle/>
          <a:p>
            <a:r>
              <a:rPr lang="en-US" sz="1200" dirty="0">
                <a:latin typeface="Cambria" panose="02040503050406030204" pitchFamily="18" charset="0"/>
                <a:ea typeface="Cambria" panose="02040503050406030204" pitchFamily="18" charset="0"/>
              </a:rPr>
              <a:t>sayanjoy17@gmail.com</a:t>
            </a:r>
            <a:endParaRPr lang="en-IN"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1878873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473</Words>
  <Application>Microsoft Office PowerPoint</Application>
  <PresentationFormat>Widescreen</PresentationFormat>
  <Paragraphs>49</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 Karmakar</dc:creator>
  <cp:lastModifiedBy>Sayan Karmakar</cp:lastModifiedBy>
  <cp:revision>55</cp:revision>
  <dcterms:created xsi:type="dcterms:W3CDTF">2024-06-27T16:30:55Z</dcterms:created>
  <dcterms:modified xsi:type="dcterms:W3CDTF">2024-06-30T14:56:27Z</dcterms:modified>
</cp:coreProperties>
</file>